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7.xml" ContentType="application/vnd.openxmlformats-officedocument.drawingml.chart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70" r:id="rId6"/>
    <p:sldId id="264" r:id="rId7"/>
    <p:sldId id="271" r:id="rId8"/>
    <p:sldId id="269" r:id="rId9"/>
    <p:sldId id="263" r:id="rId10"/>
    <p:sldId id="259" r:id="rId11"/>
    <p:sldId id="267" r:id="rId12"/>
    <p:sldId id="274" r:id="rId13"/>
    <p:sldId id="275" r:id="rId14"/>
    <p:sldId id="261" r:id="rId15"/>
    <p:sldId id="262" r:id="rId16"/>
    <p:sldId id="260" r:id="rId17"/>
    <p:sldId id="273" r:id="rId18"/>
    <p:sldId id="268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3"/>
    <p:restoredTop sz="90569"/>
  </p:normalViewPr>
  <p:slideViewPr>
    <p:cSldViewPr snapToGrid="0" snapToObjects="1">
      <p:cViewPr varScale="1">
        <p:scale>
          <a:sx n="127" d="100"/>
          <a:sy n="127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48-4646-93D0-F5CF57AB0E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48-4646-93D0-F5CF57AB0E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48-4646-93D0-F5CF57AB0E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48-4646-93D0-F5CF57AB0E8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7.9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48-4646-93D0-F5CF57AB0E8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548-4646-93D0-F5CF57AB0E8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48-4646-93D0-F5CF57AB0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53270976"/>
        <c:axId val="953262976"/>
      </c:barChart>
      <c:catAx>
        <c:axId val="95327097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 dirty="0"/>
                  <a:t>m/z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953262976"/>
        <c:crosses val="autoZero"/>
        <c:auto val="1"/>
        <c:lblAlgn val="ctr"/>
        <c:lblOffset val="100"/>
        <c:noMultiLvlLbl val="0"/>
      </c:catAx>
      <c:valAx>
        <c:axId val="953262976"/>
        <c:scaling>
          <c:orientation val="minMax"/>
          <c:max val="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53270976"/>
        <c:crosses val="autoZero"/>
        <c:crossBetween val="between"/>
      </c:valAx>
      <c:spPr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127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4-414D-B905-D9B567AB24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A4-414D-B905-D9B567AB24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A4-414D-B905-D9B567AB24C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A4-414D-B905-D9B567AB24C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7.9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A4-414D-B905-D9B567AB24C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AA4-414D-B905-D9B567AB24C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AA4-414D-B905-D9B567AB2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2199968"/>
        <c:axId val="852258608"/>
      </c:barChart>
      <c:catAx>
        <c:axId val="85219996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 dirty="0"/>
                  <a:t>m/z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852258608"/>
        <c:crosses val="autoZero"/>
        <c:auto val="1"/>
        <c:lblAlgn val="ctr"/>
        <c:lblOffset val="100"/>
        <c:noMultiLvlLbl val="0"/>
      </c:catAx>
      <c:valAx>
        <c:axId val="852258608"/>
        <c:scaling>
          <c:orientation val="minMax"/>
          <c:max val="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52199968"/>
        <c:crosses val="autoZero"/>
        <c:crossBetween val="between"/>
      </c:valAx>
      <c:spPr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127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ED-B445-BB6E-5296F08726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ED-B445-BB6E-5296F08726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ED-B445-BB6E-5296F087266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DED-B445-BB6E-5296F087266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7.9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ED-B445-BB6E-5296F087266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DED-B445-BB6E-5296F087266B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ED-B445-BB6E-5296F0872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50768640"/>
        <c:axId val="950770832"/>
      </c:barChart>
      <c:catAx>
        <c:axId val="95076864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 dirty="0"/>
                  <a:t>m/z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950770832"/>
        <c:crosses val="autoZero"/>
        <c:auto val="1"/>
        <c:lblAlgn val="ctr"/>
        <c:lblOffset val="100"/>
        <c:noMultiLvlLbl val="0"/>
      </c:catAx>
      <c:valAx>
        <c:axId val="950770832"/>
        <c:scaling>
          <c:orientation val="minMax"/>
          <c:max val="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50768640"/>
        <c:crosses val="autoZero"/>
        <c:crossBetween val="between"/>
      </c:valAx>
      <c:spPr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127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Western blot quantification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Control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OGT</c:v>
                </c:pt>
                <c:pt idx="1">
                  <c:v>HCFC1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0.127368479856177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3F-4741-9DD5-9375C6D959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Cholesterol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OGT</c:v>
                </c:pt>
                <c:pt idx="1">
                  <c:v>HCFC1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9.7893738515342499E-2</c:v>
                </c:pt>
                <c:pt idx="1">
                  <c:v>5.4720032617559103E-2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3F-4741-9DD5-9375C6D959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Epoxomicin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Sheet1!$A$2:$A$3</c:f>
              <c:strCache>
                <c:ptCount val="2"/>
                <c:pt idx="0">
                  <c:v>OGT</c:v>
                </c:pt>
                <c:pt idx="1">
                  <c:v>HCFC1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0.41304353900013702</c:v>
                </c:pt>
                <c:pt idx="1">
                  <c:v>0.240657289495151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3F-4741-9DD5-9375C6D959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6914704"/>
        <c:axId val="926916480"/>
      </c:barChart>
      <c:catAx>
        <c:axId val="92691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916480"/>
        <c:crosses val="autoZero"/>
        <c:auto val="1"/>
        <c:lblAlgn val="ctr"/>
        <c:lblOffset val="100"/>
        <c:noMultiLvlLbl val="0"/>
      </c:catAx>
      <c:valAx>
        <c:axId val="926916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Western blot signal (IP/Input)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691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Mass spec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Nrf1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61</c:v>
                </c:pt>
                <c:pt idx="1">
                  <c:v>44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CA-6340-BB99-6E929D9911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OGT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6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CA-6340-BB99-6E929D9911C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HCFC1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64</c:v>
                </c:pt>
                <c:pt idx="1">
                  <c:v>38</c:v>
                </c:pt>
                <c:pt idx="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CA-6340-BB99-6E929D991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5560080"/>
        <c:axId val="925562512"/>
      </c:barChart>
      <c:catAx>
        <c:axId val="925560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Gel band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562512"/>
        <c:crosses val="autoZero"/>
        <c:auto val="1"/>
        <c:lblAlgn val="ctr"/>
        <c:lblOffset val="100"/>
        <c:noMultiLvlLbl val="0"/>
      </c:catAx>
      <c:valAx>
        <c:axId val="92556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Peptides identified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56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6-B44F-BF72-785DCA1986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D6-B44F-BF72-785DCA1986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D6-B44F-BF72-785DCA1986C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7D6-B44F-BF72-785DCA1986C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7.9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D6-B44F-BF72-785DCA1986C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7D6-B44F-BF72-785DCA1986C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D6-B44F-BF72-785DCA198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7294832"/>
        <c:axId val="927298224"/>
      </c:barChart>
      <c:catAx>
        <c:axId val="92729483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 dirty="0"/>
                  <a:t>m/z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927298224"/>
        <c:crosses val="autoZero"/>
        <c:auto val="1"/>
        <c:lblAlgn val="ctr"/>
        <c:lblOffset val="100"/>
        <c:noMultiLvlLbl val="0"/>
      </c:catAx>
      <c:valAx>
        <c:axId val="927298224"/>
        <c:scaling>
          <c:orientation val="minMax"/>
          <c:max val="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27294832"/>
        <c:crosses val="autoZero"/>
        <c:crossBetween val="between"/>
      </c:valAx>
      <c:spPr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127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E8-E043-88E5-8A0CBB437A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E8-E043-88E5-8A0CBB437A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E8-E043-88E5-8A0CBB437A3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E8-E043-88E5-8A0CBB437A3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7.9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E8-E043-88E5-8A0CBB437A3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1E8-E043-88E5-8A0CBB437A3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E8-E043-88E5-8A0CBB437A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7420160"/>
        <c:axId val="927466160"/>
      </c:barChart>
      <c:catAx>
        <c:axId val="92742016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 dirty="0"/>
                  <a:t>m/z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927466160"/>
        <c:crosses val="autoZero"/>
        <c:auto val="1"/>
        <c:lblAlgn val="ctr"/>
        <c:lblOffset val="100"/>
        <c:noMultiLvlLbl val="0"/>
      </c:catAx>
      <c:valAx>
        <c:axId val="927466160"/>
        <c:scaling>
          <c:orientation val="minMax"/>
          <c:max val="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27420160"/>
        <c:crosses val="autoZero"/>
        <c:crossBetween val="between"/>
      </c:valAx>
      <c:spPr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127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26-BA40-B757-A6518F9A62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26-BA40-B757-A6518F9A62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26-BA40-B757-A6518F9A62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26-BA40-B757-A6518F9A62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7.9</c:v>
                </c:pt>
                <c:pt idx="1">
                  <c:v>1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26-BA40-B757-A6518F9A62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4.3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126-BA40-B757-A6518F9A62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126-BA40-B757-A6518F9A6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5450704"/>
        <c:axId val="925452896"/>
      </c:barChart>
      <c:catAx>
        <c:axId val="925450704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1800" b="0"/>
                </a:pPr>
                <a:r>
                  <a:rPr lang="en-US" sz="1800" b="0" dirty="0"/>
                  <a:t>m/z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one"/>
        <c:crossAx val="925452896"/>
        <c:crosses val="autoZero"/>
        <c:auto val="1"/>
        <c:lblAlgn val="ctr"/>
        <c:lblOffset val="100"/>
        <c:noMultiLvlLbl val="0"/>
      </c:catAx>
      <c:valAx>
        <c:axId val="925452896"/>
        <c:scaling>
          <c:orientation val="minMax"/>
          <c:max val="1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25450704"/>
        <c:crosses val="autoZero"/>
        <c:crossBetween val="between"/>
      </c:valAx>
      <c:spPr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12700" cap="flat" cmpd="sng" algn="ctr">
          <a:solidFill>
            <a:schemeClr val="tx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777C5E-2D6B-2F46-9873-67E25473F2D4}">
      <dgm:prSet phldrT="[Text]"/>
      <dgm:spPr/>
      <dgm:t>
        <a:bodyPr/>
        <a:lstStyle/>
        <a:p>
          <a:r>
            <a:rPr lang="en-US" dirty="0"/>
            <a:t>Adenovirus</a:t>
          </a:r>
        </a:p>
      </dgm:t>
    </dgm:pt>
    <dgm:pt modelId="{E1A600F0-3C78-CF4E-8DCB-4F7D8323EB1A}" type="parTrans" cxnId="{C887646F-8936-6449-9B12-EAA99876BF7E}">
      <dgm:prSet/>
      <dgm:spPr/>
      <dgm:t>
        <a:bodyPr/>
        <a:lstStyle/>
        <a:p>
          <a:endParaRPr lang="en-US"/>
        </a:p>
      </dgm:t>
    </dgm:pt>
    <dgm:pt modelId="{1BD8719B-447A-E24C-95C2-FF0986D574B7}" type="sibTrans" cxnId="{C887646F-8936-6449-9B12-EAA99876BF7E}">
      <dgm:prSet/>
      <dgm:spPr/>
      <dgm:t>
        <a:bodyPr/>
        <a:lstStyle/>
        <a:p>
          <a:endParaRPr lang="en-US"/>
        </a:p>
      </dgm:t>
    </dgm:pt>
    <dgm:pt modelId="{9153F028-F1D0-E542-8AB2-7D01916E428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lacZ</a:t>
          </a:r>
          <a:endParaRPr lang="en-US" dirty="0"/>
        </a:p>
      </dgm:t>
    </dgm:pt>
    <dgm:pt modelId="{62EFFEC4-FF23-9D4A-8178-357F9D6BA440}" type="parTrans" cxnId="{18A2A328-9C02-134B-96CD-0ED8F560571A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05AFDFD-37FE-DD45-AE32-859C393B1F5A}" type="sibTrans" cxnId="{18A2A328-9C02-134B-96CD-0ED8F560571A}">
      <dgm:prSet/>
      <dgm:spPr/>
      <dgm:t>
        <a:bodyPr/>
        <a:lstStyle/>
        <a:p>
          <a:endParaRPr lang="en-US"/>
        </a:p>
      </dgm:t>
    </dgm:pt>
    <dgm:pt modelId="{53C8D9F0-4D7C-4740-862F-7DED913832E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Nrf1-HA</a:t>
          </a:r>
        </a:p>
      </dgm:t>
    </dgm:pt>
    <dgm:pt modelId="{4E5C7A70-B6D2-A246-9459-5EE52DB523B7}" type="parTrans" cxnId="{42F10FF7-4015-074D-B686-30CAA6B1A5E2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CD928AC0-A133-FE42-9A84-94B40C9316DD}" type="sibTrans" cxnId="{42F10FF7-4015-074D-B686-30CAA6B1A5E2}">
      <dgm:prSet/>
      <dgm:spPr/>
      <dgm:t>
        <a:bodyPr/>
        <a:lstStyle/>
        <a:p>
          <a:endParaRPr lang="en-US"/>
        </a:p>
      </dgm:t>
    </dgm:pt>
    <dgm:pt modelId="{17124395-B995-3549-9EA3-C0ACA1223CA6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0A032842-29F8-374D-B0B1-EF5C32DD86E3}" type="parTrans" cxnId="{9BE60F7A-5CB3-2343-817C-C517F80EED77}">
      <dgm:prSet/>
      <dgm:spPr/>
      <dgm:t>
        <a:bodyPr/>
        <a:lstStyle/>
        <a:p>
          <a:endParaRPr lang="en-US"/>
        </a:p>
      </dgm:t>
    </dgm:pt>
    <dgm:pt modelId="{FC1EFDEB-C83A-C64D-9557-0ADE25449B3F}" type="sibTrans" cxnId="{9BE60F7A-5CB3-2343-817C-C517F80EED77}">
      <dgm:prSet/>
      <dgm:spPr/>
      <dgm:t>
        <a:bodyPr/>
        <a:lstStyle/>
        <a:p>
          <a:endParaRPr lang="en-US"/>
        </a:p>
      </dgm:t>
    </dgm:pt>
    <dgm:pt modelId="{FEFED5B1-9A8E-8847-9243-BDC0C15A03BB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961B0A77-41BE-224A-BDAF-70D7150869C2}" type="parTrans" cxnId="{A5003412-E392-6F45-AC7F-45C4608FCB90}">
      <dgm:prSet/>
      <dgm:spPr/>
      <dgm:t>
        <a:bodyPr/>
        <a:lstStyle/>
        <a:p>
          <a:endParaRPr lang="en-US"/>
        </a:p>
      </dgm:t>
    </dgm:pt>
    <dgm:pt modelId="{B6837361-60FE-594D-8B90-0A127C491495}" type="sibTrans" cxnId="{A5003412-E392-6F45-AC7F-45C4608FCB90}">
      <dgm:prSet/>
      <dgm:spPr/>
      <dgm:t>
        <a:bodyPr/>
        <a:lstStyle/>
        <a:p>
          <a:endParaRPr lang="en-US"/>
        </a:p>
      </dgm:t>
    </dgm:pt>
    <dgm:pt modelId="{F7407572-A07E-9A48-9434-2E135E2D5F3B}">
      <dgm:prSet phldrT="[Text]"/>
      <dgm:spPr/>
      <dgm:t>
        <a:bodyPr/>
        <a:lstStyle/>
        <a:p>
          <a:r>
            <a:rPr lang="en-US" dirty="0"/>
            <a:t>Cholesterol</a:t>
          </a:r>
        </a:p>
      </dgm:t>
    </dgm:pt>
    <dgm:pt modelId="{812C0485-AB05-B54C-A94B-CADF93CC721E}" type="parTrans" cxnId="{07E96597-98EC-6E42-A840-E8E1CF018561}">
      <dgm:prSet/>
      <dgm:spPr/>
      <dgm:t>
        <a:bodyPr/>
        <a:lstStyle/>
        <a:p>
          <a:endParaRPr lang="en-US"/>
        </a:p>
      </dgm:t>
    </dgm:pt>
    <dgm:pt modelId="{FE4372E1-C085-7C4E-B957-78288298DB46}" type="sibTrans" cxnId="{07E96597-98EC-6E42-A840-E8E1CF018561}">
      <dgm:prSet/>
      <dgm:spPr/>
      <dgm:t>
        <a:bodyPr/>
        <a:lstStyle/>
        <a:p>
          <a:endParaRPr lang="en-US"/>
        </a:p>
      </dgm:t>
    </dgm:pt>
    <dgm:pt modelId="{E0CF7275-7DA5-A944-84FA-8222CD9FABAA}">
      <dgm:prSet phldrT="[Text]"/>
      <dgm:spPr/>
      <dgm:t>
        <a:bodyPr/>
        <a:lstStyle/>
        <a:p>
          <a:r>
            <a:rPr lang="en-US" dirty="0" err="1"/>
            <a:t>Bortezomib</a:t>
          </a:r>
          <a:endParaRPr lang="en-US" dirty="0"/>
        </a:p>
      </dgm:t>
    </dgm:pt>
    <dgm:pt modelId="{77133DB6-FDB3-8142-8200-D7494B0BBC0C}" type="parTrans" cxnId="{2786EEC6-9B92-AE44-B538-BD5D384088EB}">
      <dgm:prSet/>
      <dgm:spPr/>
      <dgm:t>
        <a:bodyPr/>
        <a:lstStyle/>
        <a:p>
          <a:endParaRPr lang="en-US"/>
        </a:p>
      </dgm:t>
    </dgm:pt>
    <dgm:pt modelId="{CBE6E782-9992-AB44-AEB3-E25518C71A69}" type="sibTrans" cxnId="{2786EEC6-9B92-AE44-B538-BD5D384088EB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AEA76D-8AC7-254D-AEED-325C759A23BD}" type="pres">
      <dgm:prSet presAssocID="{22777C5E-2D6B-2F46-9873-67E25473F2D4}" presName="hierRoot1" presStyleCnt="0">
        <dgm:presLayoutVars>
          <dgm:hierBranch val="init"/>
        </dgm:presLayoutVars>
      </dgm:prSet>
      <dgm:spPr/>
    </dgm:pt>
    <dgm:pt modelId="{E0378402-EBF7-E54C-834F-B454F97A3F7C}" type="pres">
      <dgm:prSet presAssocID="{22777C5E-2D6B-2F46-9873-67E25473F2D4}" presName="rootComposite1" presStyleCnt="0"/>
      <dgm:spPr/>
    </dgm:pt>
    <dgm:pt modelId="{6A2B7B0F-3947-D544-A605-0D8AC94A55BC}" type="pres">
      <dgm:prSet presAssocID="{22777C5E-2D6B-2F46-9873-67E25473F2D4}" presName="rootText1" presStyleLbl="node0" presStyleIdx="0" presStyleCnt="1" custLinFactY="-100000" custLinFactNeighborX="-21749" custLinFactNeighborY="-122271">
        <dgm:presLayoutVars>
          <dgm:chPref val="3"/>
        </dgm:presLayoutVars>
      </dgm:prSet>
      <dgm:spPr/>
    </dgm:pt>
    <dgm:pt modelId="{A6060EC6-7044-A64B-92CC-A354A65CFFDA}" type="pres">
      <dgm:prSet presAssocID="{22777C5E-2D6B-2F46-9873-67E25473F2D4}" presName="rootConnector1" presStyleLbl="node1" presStyleIdx="0" presStyleCnt="0"/>
      <dgm:spPr/>
    </dgm:pt>
    <dgm:pt modelId="{3813CEA4-9850-6F45-9509-35FD62D9826D}" type="pres">
      <dgm:prSet presAssocID="{22777C5E-2D6B-2F46-9873-67E25473F2D4}" presName="hierChild2" presStyleCnt="0"/>
      <dgm:spPr/>
    </dgm:pt>
    <dgm:pt modelId="{2F2AB03B-DDE3-9341-AC3E-D4B239017F2D}" type="pres">
      <dgm:prSet presAssocID="{62EFFEC4-FF23-9D4A-8178-357F9D6BA440}" presName="Name64" presStyleLbl="parChTrans1D2" presStyleIdx="0" presStyleCnt="2"/>
      <dgm:spPr/>
    </dgm:pt>
    <dgm:pt modelId="{6F087FC4-E734-EE49-ACA6-5F215B27062F}" type="pres">
      <dgm:prSet presAssocID="{9153F028-F1D0-E542-8AB2-7D01916E428B}" presName="hierRoot2" presStyleCnt="0">
        <dgm:presLayoutVars>
          <dgm:hierBranch val="init"/>
        </dgm:presLayoutVars>
      </dgm:prSet>
      <dgm:spPr/>
    </dgm:pt>
    <dgm:pt modelId="{BA352418-D347-B342-B005-AF0A71018D56}" type="pres">
      <dgm:prSet presAssocID="{9153F028-F1D0-E542-8AB2-7D01916E428B}" presName="rootComposite" presStyleCnt="0"/>
      <dgm:spPr/>
    </dgm:pt>
    <dgm:pt modelId="{D05080F3-5232-A247-983B-64AA554F9C26}" type="pres">
      <dgm:prSet presAssocID="{9153F028-F1D0-E542-8AB2-7D01916E428B}" presName="rootText" presStyleLbl="node2" presStyleIdx="0" presStyleCnt="2" custLinFactY="-25493" custLinFactNeighborX="-58" custLinFactNeighborY="-100000">
        <dgm:presLayoutVars>
          <dgm:chPref val="3"/>
        </dgm:presLayoutVars>
      </dgm:prSet>
      <dgm:spPr/>
    </dgm:pt>
    <dgm:pt modelId="{835F7193-E767-9F47-A63E-A3B003D6CDE3}" type="pres">
      <dgm:prSet presAssocID="{9153F028-F1D0-E542-8AB2-7D01916E428B}" presName="rootConnector" presStyleLbl="node2" presStyleIdx="0" presStyleCnt="2"/>
      <dgm:spPr/>
    </dgm:pt>
    <dgm:pt modelId="{83812DAE-3C61-A24C-A530-02273D3BE034}" type="pres">
      <dgm:prSet presAssocID="{9153F028-F1D0-E542-8AB2-7D01916E428B}" presName="hierChild4" presStyleCnt="0"/>
      <dgm:spPr/>
    </dgm:pt>
    <dgm:pt modelId="{0BEECE07-FE5B-3B40-9FAE-764BB479708D}" type="pres">
      <dgm:prSet presAssocID="{961B0A77-41BE-224A-BDAF-70D7150869C2}" presName="Name64" presStyleLbl="parChTrans1D3" presStyleIdx="0" presStyleCnt="4"/>
      <dgm:spPr/>
    </dgm:pt>
    <dgm:pt modelId="{2B2E3465-74F6-1A4C-9C9C-50D989720E1D}" type="pres">
      <dgm:prSet presAssocID="{FEFED5B1-9A8E-8847-9243-BDC0C15A03BB}" presName="hierRoot2" presStyleCnt="0">
        <dgm:presLayoutVars>
          <dgm:hierBranch val="init"/>
        </dgm:presLayoutVars>
      </dgm:prSet>
      <dgm:spPr/>
    </dgm:pt>
    <dgm:pt modelId="{0B5B8D91-6B5B-F448-9F32-03CECAC821DF}" type="pres">
      <dgm:prSet presAssocID="{FEFED5B1-9A8E-8847-9243-BDC0C15A03BB}" presName="rootComposite" presStyleCnt="0"/>
      <dgm:spPr/>
    </dgm:pt>
    <dgm:pt modelId="{8A27A56B-A2FA-B648-811E-ABA9523867BF}" type="pres">
      <dgm:prSet presAssocID="{FEFED5B1-9A8E-8847-9243-BDC0C15A03BB}" presName="rootText" presStyleLbl="node3" presStyleIdx="0" presStyleCnt="4" custLinFactY="-25493" custLinFactNeighborX="7999" custLinFactNeighborY="-100000">
        <dgm:presLayoutVars>
          <dgm:chPref val="3"/>
        </dgm:presLayoutVars>
      </dgm:prSet>
      <dgm:spPr/>
    </dgm:pt>
    <dgm:pt modelId="{A2CEF7AB-BB48-7844-A396-B901D36D1241}" type="pres">
      <dgm:prSet presAssocID="{FEFED5B1-9A8E-8847-9243-BDC0C15A03BB}" presName="rootConnector" presStyleLbl="node3" presStyleIdx="0" presStyleCnt="4"/>
      <dgm:spPr/>
    </dgm:pt>
    <dgm:pt modelId="{560A7821-A50E-0D49-95B7-2DCC250D58D1}" type="pres">
      <dgm:prSet presAssocID="{FEFED5B1-9A8E-8847-9243-BDC0C15A03BB}" presName="hierChild4" presStyleCnt="0"/>
      <dgm:spPr/>
    </dgm:pt>
    <dgm:pt modelId="{163A845C-36C3-B54B-BFFC-9238F677C22B}" type="pres">
      <dgm:prSet presAssocID="{FEFED5B1-9A8E-8847-9243-BDC0C15A03BB}" presName="hierChild5" presStyleCnt="0"/>
      <dgm:spPr/>
    </dgm:pt>
    <dgm:pt modelId="{30A7569B-0177-454C-BFD7-A826D576DE10}" type="pres">
      <dgm:prSet presAssocID="{9153F028-F1D0-E542-8AB2-7D01916E428B}" presName="hierChild5" presStyleCnt="0"/>
      <dgm:spPr/>
    </dgm:pt>
    <dgm:pt modelId="{A9BBD8E1-DE63-584B-BA1A-B4E347265E17}" type="pres">
      <dgm:prSet presAssocID="{4E5C7A70-B6D2-A246-9459-5EE52DB523B7}" presName="Name64" presStyleLbl="parChTrans1D2" presStyleIdx="1" presStyleCnt="2"/>
      <dgm:spPr/>
    </dgm:pt>
    <dgm:pt modelId="{84C30543-CFDC-E449-9CBF-F3A11181E294}" type="pres">
      <dgm:prSet presAssocID="{53C8D9F0-4D7C-4740-862F-7DED913832EB}" presName="hierRoot2" presStyleCnt="0">
        <dgm:presLayoutVars>
          <dgm:hierBranch val="init"/>
        </dgm:presLayoutVars>
      </dgm:prSet>
      <dgm:spPr/>
    </dgm:pt>
    <dgm:pt modelId="{893EA445-D821-CC40-97C1-F8227FB4D6A6}" type="pres">
      <dgm:prSet presAssocID="{53C8D9F0-4D7C-4740-862F-7DED913832EB}" presName="rootComposite" presStyleCnt="0"/>
      <dgm:spPr/>
    </dgm:pt>
    <dgm:pt modelId="{749D9DE9-4F29-5243-A8BC-00B05E878528}" type="pres">
      <dgm:prSet presAssocID="{53C8D9F0-4D7C-4740-862F-7DED913832EB}" presName="rootText" presStyleLbl="node2" presStyleIdx="1" presStyleCnt="2" custLinFactY="-25493" custLinFactNeighborX="-58" custLinFactNeighborY="-100000">
        <dgm:presLayoutVars>
          <dgm:chPref val="3"/>
        </dgm:presLayoutVars>
      </dgm:prSet>
      <dgm:spPr/>
    </dgm:pt>
    <dgm:pt modelId="{F3F2BA5E-F3E1-5C48-9EC7-F419CD69175C}" type="pres">
      <dgm:prSet presAssocID="{53C8D9F0-4D7C-4740-862F-7DED913832EB}" presName="rootConnector" presStyleLbl="node2" presStyleIdx="1" presStyleCnt="2"/>
      <dgm:spPr/>
    </dgm:pt>
    <dgm:pt modelId="{4770638E-42EC-7D40-8D87-8A02A611D97E}" type="pres">
      <dgm:prSet presAssocID="{53C8D9F0-4D7C-4740-862F-7DED913832EB}" presName="hierChild4" presStyleCnt="0"/>
      <dgm:spPr/>
    </dgm:pt>
    <dgm:pt modelId="{24973C6C-EEDD-A841-829C-2247781D78C1}" type="pres">
      <dgm:prSet presAssocID="{0A032842-29F8-374D-B0B1-EF5C32DD86E3}" presName="Name64" presStyleLbl="parChTrans1D3" presStyleIdx="1" presStyleCnt="4"/>
      <dgm:spPr/>
    </dgm:pt>
    <dgm:pt modelId="{69FA8E42-E29B-DE44-9E06-48C5BB182B7F}" type="pres">
      <dgm:prSet presAssocID="{17124395-B995-3549-9EA3-C0ACA1223CA6}" presName="hierRoot2" presStyleCnt="0">
        <dgm:presLayoutVars>
          <dgm:hierBranch val="init"/>
        </dgm:presLayoutVars>
      </dgm:prSet>
      <dgm:spPr/>
    </dgm:pt>
    <dgm:pt modelId="{134F020B-9716-A54C-8B8B-A707FFC10951}" type="pres">
      <dgm:prSet presAssocID="{17124395-B995-3549-9EA3-C0ACA1223CA6}" presName="rootComposite" presStyleCnt="0"/>
      <dgm:spPr/>
    </dgm:pt>
    <dgm:pt modelId="{90739C94-6E4E-3942-B57F-93C6A5EA610C}" type="pres">
      <dgm:prSet presAssocID="{17124395-B995-3549-9EA3-C0ACA1223CA6}" presName="rootText" presStyleLbl="node3" presStyleIdx="1" presStyleCnt="4" custLinFactY="-25493" custLinFactNeighborX="7999" custLinFactNeighborY="-100000">
        <dgm:presLayoutVars>
          <dgm:chPref val="3"/>
        </dgm:presLayoutVars>
      </dgm:prSet>
      <dgm:spPr/>
    </dgm:pt>
    <dgm:pt modelId="{2BE6913C-B50A-E145-8289-37501DE0FDCB}" type="pres">
      <dgm:prSet presAssocID="{17124395-B995-3549-9EA3-C0ACA1223CA6}" presName="rootConnector" presStyleLbl="node3" presStyleIdx="1" presStyleCnt="4"/>
      <dgm:spPr/>
    </dgm:pt>
    <dgm:pt modelId="{F58D0CAF-EA25-4346-8BA2-CEFBE18097C4}" type="pres">
      <dgm:prSet presAssocID="{17124395-B995-3549-9EA3-C0ACA1223CA6}" presName="hierChild4" presStyleCnt="0"/>
      <dgm:spPr/>
    </dgm:pt>
    <dgm:pt modelId="{F11F74C4-FFA5-AA47-92AB-69AC8BCC91B4}" type="pres">
      <dgm:prSet presAssocID="{17124395-B995-3549-9EA3-C0ACA1223CA6}" presName="hierChild5" presStyleCnt="0"/>
      <dgm:spPr/>
    </dgm:pt>
    <dgm:pt modelId="{C2AC1DCB-2FFD-FA41-913E-883693654B9B}" type="pres">
      <dgm:prSet presAssocID="{812C0485-AB05-B54C-A94B-CADF93CC721E}" presName="Name64" presStyleLbl="parChTrans1D3" presStyleIdx="2" presStyleCnt="4"/>
      <dgm:spPr/>
    </dgm:pt>
    <dgm:pt modelId="{AB81FBFB-EF8B-3E4F-B903-A9921696430A}" type="pres">
      <dgm:prSet presAssocID="{F7407572-A07E-9A48-9434-2E135E2D5F3B}" presName="hierRoot2" presStyleCnt="0">
        <dgm:presLayoutVars>
          <dgm:hierBranch val="init"/>
        </dgm:presLayoutVars>
      </dgm:prSet>
      <dgm:spPr/>
    </dgm:pt>
    <dgm:pt modelId="{7561AA2F-4D83-9A40-89E1-A12226987013}" type="pres">
      <dgm:prSet presAssocID="{F7407572-A07E-9A48-9434-2E135E2D5F3B}" presName="rootComposite" presStyleCnt="0"/>
      <dgm:spPr/>
    </dgm:pt>
    <dgm:pt modelId="{B1AA456D-9CE6-0848-8746-AFD40772328B}" type="pres">
      <dgm:prSet presAssocID="{F7407572-A07E-9A48-9434-2E135E2D5F3B}" presName="rootText" presStyleLbl="node3" presStyleIdx="2" presStyleCnt="4" custLinFactY="-25493" custLinFactNeighborX="7999" custLinFactNeighborY="-100000">
        <dgm:presLayoutVars>
          <dgm:chPref val="3"/>
        </dgm:presLayoutVars>
      </dgm:prSet>
      <dgm:spPr/>
    </dgm:pt>
    <dgm:pt modelId="{7034DCC2-AC10-D94E-940D-C37093E988BD}" type="pres">
      <dgm:prSet presAssocID="{F7407572-A07E-9A48-9434-2E135E2D5F3B}" presName="rootConnector" presStyleLbl="node3" presStyleIdx="2" presStyleCnt="4"/>
      <dgm:spPr/>
    </dgm:pt>
    <dgm:pt modelId="{597B6259-5220-7F43-A882-E5C4F08F2B8A}" type="pres">
      <dgm:prSet presAssocID="{F7407572-A07E-9A48-9434-2E135E2D5F3B}" presName="hierChild4" presStyleCnt="0"/>
      <dgm:spPr/>
    </dgm:pt>
    <dgm:pt modelId="{46D76D2A-5051-AE43-A73D-DD9A50B19997}" type="pres">
      <dgm:prSet presAssocID="{F7407572-A07E-9A48-9434-2E135E2D5F3B}" presName="hierChild5" presStyleCnt="0"/>
      <dgm:spPr/>
    </dgm:pt>
    <dgm:pt modelId="{F27D1CBD-4C48-8F4D-9A0C-76CF8FDA396D}" type="pres">
      <dgm:prSet presAssocID="{77133DB6-FDB3-8142-8200-D7494B0BBC0C}" presName="Name64" presStyleLbl="parChTrans1D3" presStyleIdx="3" presStyleCnt="4"/>
      <dgm:spPr/>
    </dgm:pt>
    <dgm:pt modelId="{3119416B-ED06-C245-9208-5F8A53AF815F}" type="pres">
      <dgm:prSet presAssocID="{E0CF7275-7DA5-A944-84FA-8222CD9FABAA}" presName="hierRoot2" presStyleCnt="0">
        <dgm:presLayoutVars>
          <dgm:hierBranch val="init"/>
        </dgm:presLayoutVars>
      </dgm:prSet>
      <dgm:spPr/>
    </dgm:pt>
    <dgm:pt modelId="{88DD29DB-73A8-0D4D-A7CE-E99620CEAA5C}" type="pres">
      <dgm:prSet presAssocID="{E0CF7275-7DA5-A944-84FA-8222CD9FABAA}" presName="rootComposite" presStyleCnt="0"/>
      <dgm:spPr/>
    </dgm:pt>
    <dgm:pt modelId="{B7E0372A-A48F-754D-90DD-85349CA8B650}" type="pres">
      <dgm:prSet presAssocID="{E0CF7275-7DA5-A944-84FA-8222CD9FABAA}" presName="rootText" presStyleLbl="node3" presStyleIdx="3" presStyleCnt="4" custLinFactY="-25493" custLinFactNeighborX="7999" custLinFactNeighborY="-100000">
        <dgm:presLayoutVars>
          <dgm:chPref val="3"/>
        </dgm:presLayoutVars>
      </dgm:prSet>
      <dgm:spPr/>
    </dgm:pt>
    <dgm:pt modelId="{9DA35D32-5A72-D241-A00A-69686D3F6D5A}" type="pres">
      <dgm:prSet presAssocID="{E0CF7275-7DA5-A944-84FA-8222CD9FABAA}" presName="rootConnector" presStyleLbl="node3" presStyleIdx="3" presStyleCnt="4"/>
      <dgm:spPr/>
    </dgm:pt>
    <dgm:pt modelId="{ACEAC061-A562-E040-97EB-3EBC78723957}" type="pres">
      <dgm:prSet presAssocID="{E0CF7275-7DA5-A944-84FA-8222CD9FABAA}" presName="hierChild4" presStyleCnt="0"/>
      <dgm:spPr/>
    </dgm:pt>
    <dgm:pt modelId="{D3762E6C-9796-7E42-B078-76AD10420D89}" type="pres">
      <dgm:prSet presAssocID="{E0CF7275-7DA5-A944-84FA-8222CD9FABAA}" presName="hierChild5" presStyleCnt="0"/>
      <dgm:spPr/>
    </dgm:pt>
    <dgm:pt modelId="{CC0EB530-235B-EA4E-878B-EC558436C0DB}" type="pres">
      <dgm:prSet presAssocID="{53C8D9F0-4D7C-4740-862F-7DED913832EB}" presName="hierChild5" presStyleCnt="0"/>
      <dgm:spPr/>
    </dgm:pt>
    <dgm:pt modelId="{62283695-2AAE-3B43-8FF0-1E463D52B9D5}" type="pres">
      <dgm:prSet presAssocID="{22777C5E-2D6B-2F46-9873-67E25473F2D4}" presName="hierChild3" presStyleCnt="0"/>
      <dgm:spPr/>
    </dgm:pt>
  </dgm:ptLst>
  <dgm:cxnLst>
    <dgm:cxn modelId="{7074C008-6890-B341-91B1-955F75983C3E}" type="presOf" srcId="{FEFED5B1-9A8E-8847-9243-BDC0C15A03BB}" destId="{A2CEF7AB-BB48-7844-A396-B901D36D1241}" srcOrd="1" destOrd="0" presId="urn:microsoft.com/office/officeart/2009/3/layout/HorizontalOrganizationChart"/>
    <dgm:cxn modelId="{35ACCA08-8F1A-754E-9270-59E4F7BF00CA}" type="presOf" srcId="{961B0A77-41BE-224A-BDAF-70D7150869C2}" destId="{0BEECE07-FE5B-3B40-9FAE-764BB479708D}" srcOrd="0" destOrd="0" presId="urn:microsoft.com/office/officeart/2009/3/layout/HorizontalOrganizationChart"/>
    <dgm:cxn modelId="{A5003412-E392-6F45-AC7F-45C4608FCB90}" srcId="{9153F028-F1D0-E542-8AB2-7D01916E428B}" destId="{FEFED5B1-9A8E-8847-9243-BDC0C15A03BB}" srcOrd="0" destOrd="0" parTransId="{961B0A77-41BE-224A-BDAF-70D7150869C2}" sibTransId="{B6837361-60FE-594D-8B90-0A127C491495}"/>
    <dgm:cxn modelId="{8FDC7112-D24E-C340-8F48-9B30718E32E6}" type="presOf" srcId="{9153F028-F1D0-E542-8AB2-7D01916E428B}" destId="{D05080F3-5232-A247-983B-64AA554F9C26}" srcOrd="0" destOrd="0" presId="urn:microsoft.com/office/officeart/2009/3/layout/HorizontalOrganizationChart"/>
    <dgm:cxn modelId="{79171B26-1476-7546-9A9D-DAF19DE665DD}" type="presOf" srcId="{E0CF7275-7DA5-A944-84FA-8222CD9FABAA}" destId="{B7E0372A-A48F-754D-90DD-85349CA8B650}" srcOrd="0" destOrd="0" presId="urn:microsoft.com/office/officeart/2009/3/layout/HorizontalOrganizationChart"/>
    <dgm:cxn modelId="{18A2A328-9C02-134B-96CD-0ED8F560571A}" srcId="{22777C5E-2D6B-2F46-9873-67E25473F2D4}" destId="{9153F028-F1D0-E542-8AB2-7D01916E428B}" srcOrd="0" destOrd="0" parTransId="{62EFFEC4-FF23-9D4A-8178-357F9D6BA440}" sibTransId="{305AFDFD-37FE-DD45-AE32-859C393B1F5A}"/>
    <dgm:cxn modelId="{AA8E672E-A1D3-CB44-B806-C7B7A71DF72A}" type="presOf" srcId="{22777C5E-2D6B-2F46-9873-67E25473F2D4}" destId="{6A2B7B0F-3947-D544-A605-0D8AC94A55BC}" srcOrd="0" destOrd="0" presId="urn:microsoft.com/office/officeart/2009/3/layout/HorizontalOrganizationChart"/>
    <dgm:cxn modelId="{6406A935-6A68-644C-8771-0FE1375D79DF}" type="presOf" srcId="{62EFFEC4-FF23-9D4A-8178-357F9D6BA440}" destId="{2F2AB03B-DDE3-9341-AC3E-D4B239017F2D}" srcOrd="0" destOrd="0" presId="urn:microsoft.com/office/officeart/2009/3/layout/HorizontalOrganizationChart"/>
    <dgm:cxn modelId="{8FCF3836-7064-5A47-AAFE-FBD9AA9C346B}" type="presOf" srcId="{C5E81EA5-D564-D147-962B-3FD025470428}" destId="{4E985D05-A446-754F-A231-0B6AF1F5124A}" srcOrd="0" destOrd="0" presId="urn:microsoft.com/office/officeart/2009/3/layout/HorizontalOrganizationChart"/>
    <dgm:cxn modelId="{79E08F42-8691-DC43-BC7C-0C3A86160AA6}" type="presOf" srcId="{E0CF7275-7DA5-A944-84FA-8222CD9FABAA}" destId="{9DA35D32-5A72-D241-A00A-69686D3F6D5A}" srcOrd="1" destOrd="0" presId="urn:microsoft.com/office/officeart/2009/3/layout/HorizontalOrganizationChart"/>
    <dgm:cxn modelId="{0181346C-71FB-8346-A11C-0752E30C6BAA}" type="presOf" srcId="{812C0485-AB05-B54C-A94B-CADF93CC721E}" destId="{C2AC1DCB-2FFD-FA41-913E-883693654B9B}" srcOrd="0" destOrd="0" presId="urn:microsoft.com/office/officeart/2009/3/layout/HorizontalOrganizationChart"/>
    <dgm:cxn modelId="{C887646F-8936-6449-9B12-EAA99876BF7E}" srcId="{C5E81EA5-D564-D147-962B-3FD025470428}" destId="{22777C5E-2D6B-2F46-9873-67E25473F2D4}" srcOrd="0" destOrd="0" parTransId="{E1A600F0-3C78-CF4E-8DCB-4F7D8323EB1A}" sibTransId="{1BD8719B-447A-E24C-95C2-FF0986D574B7}"/>
    <dgm:cxn modelId="{235BE671-6D73-F84A-B43A-ABC5109E1BE4}" type="presOf" srcId="{FEFED5B1-9A8E-8847-9243-BDC0C15A03BB}" destId="{8A27A56B-A2FA-B648-811E-ABA9523867BF}" srcOrd="0" destOrd="0" presId="urn:microsoft.com/office/officeart/2009/3/layout/HorizontalOrganizationChart"/>
    <dgm:cxn modelId="{5A927277-D26D-BE4E-9F1C-0D319D1D91AD}" type="presOf" srcId="{17124395-B995-3549-9EA3-C0ACA1223CA6}" destId="{2BE6913C-B50A-E145-8289-37501DE0FDCB}" srcOrd="1" destOrd="0" presId="urn:microsoft.com/office/officeart/2009/3/layout/HorizontalOrganizationChart"/>
    <dgm:cxn modelId="{9BE60F7A-5CB3-2343-817C-C517F80EED77}" srcId="{53C8D9F0-4D7C-4740-862F-7DED913832EB}" destId="{17124395-B995-3549-9EA3-C0ACA1223CA6}" srcOrd="0" destOrd="0" parTransId="{0A032842-29F8-374D-B0B1-EF5C32DD86E3}" sibTransId="{FC1EFDEB-C83A-C64D-9557-0ADE25449B3F}"/>
    <dgm:cxn modelId="{1F160B7B-B43F-834F-B571-2E10A6C68B4B}" type="presOf" srcId="{9153F028-F1D0-E542-8AB2-7D01916E428B}" destId="{835F7193-E767-9F47-A63E-A3B003D6CDE3}" srcOrd="1" destOrd="0" presId="urn:microsoft.com/office/officeart/2009/3/layout/HorizontalOrganizationChart"/>
    <dgm:cxn modelId="{5F69E589-2765-8E4E-B2D6-1010028EB8C3}" type="presOf" srcId="{53C8D9F0-4D7C-4740-862F-7DED913832EB}" destId="{749D9DE9-4F29-5243-A8BC-00B05E878528}" srcOrd="0" destOrd="0" presId="urn:microsoft.com/office/officeart/2009/3/layout/HorizontalOrganizationChart"/>
    <dgm:cxn modelId="{53122095-C211-C04D-98CF-DDFD7BE2265B}" type="presOf" srcId="{53C8D9F0-4D7C-4740-862F-7DED913832EB}" destId="{F3F2BA5E-F3E1-5C48-9EC7-F419CD69175C}" srcOrd="1" destOrd="0" presId="urn:microsoft.com/office/officeart/2009/3/layout/HorizontalOrganizationChart"/>
    <dgm:cxn modelId="{3082C896-13C7-2049-AAAA-4EC9A475C139}" type="presOf" srcId="{22777C5E-2D6B-2F46-9873-67E25473F2D4}" destId="{A6060EC6-7044-A64B-92CC-A354A65CFFDA}" srcOrd="1" destOrd="0" presId="urn:microsoft.com/office/officeart/2009/3/layout/HorizontalOrganizationChart"/>
    <dgm:cxn modelId="{07E96597-98EC-6E42-A840-E8E1CF018561}" srcId="{53C8D9F0-4D7C-4740-862F-7DED913832EB}" destId="{F7407572-A07E-9A48-9434-2E135E2D5F3B}" srcOrd="1" destOrd="0" parTransId="{812C0485-AB05-B54C-A94B-CADF93CC721E}" sibTransId="{FE4372E1-C085-7C4E-B957-78288298DB46}"/>
    <dgm:cxn modelId="{741F939D-68EC-A44F-8D78-3EA063B7B8BD}" type="presOf" srcId="{4E5C7A70-B6D2-A246-9459-5EE52DB523B7}" destId="{A9BBD8E1-DE63-584B-BA1A-B4E347265E17}" srcOrd="0" destOrd="0" presId="urn:microsoft.com/office/officeart/2009/3/layout/HorizontalOrganizationChart"/>
    <dgm:cxn modelId="{5A4F57BE-FCA3-4148-B9C1-918CF66C821F}" type="presOf" srcId="{77133DB6-FDB3-8142-8200-D7494B0BBC0C}" destId="{F27D1CBD-4C48-8F4D-9A0C-76CF8FDA396D}" srcOrd="0" destOrd="0" presId="urn:microsoft.com/office/officeart/2009/3/layout/HorizontalOrganizationChart"/>
    <dgm:cxn modelId="{2786EEC6-9B92-AE44-B538-BD5D384088EB}" srcId="{53C8D9F0-4D7C-4740-862F-7DED913832EB}" destId="{E0CF7275-7DA5-A944-84FA-8222CD9FABAA}" srcOrd="2" destOrd="0" parTransId="{77133DB6-FDB3-8142-8200-D7494B0BBC0C}" sibTransId="{CBE6E782-9992-AB44-AEB3-E25518C71A69}"/>
    <dgm:cxn modelId="{8DD31ECF-509E-2141-986E-F5E0E9FA0881}" type="presOf" srcId="{17124395-B995-3549-9EA3-C0ACA1223CA6}" destId="{90739C94-6E4E-3942-B57F-93C6A5EA610C}" srcOrd="0" destOrd="0" presId="urn:microsoft.com/office/officeart/2009/3/layout/HorizontalOrganizationChart"/>
    <dgm:cxn modelId="{06EEC0D6-4CF4-0A49-B0D2-AA31E3D254A7}" type="presOf" srcId="{F7407572-A07E-9A48-9434-2E135E2D5F3B}" destId="{B1AA456D-9CE6-0848-8746-AFD40772328B}" srcOrd="0" destOrd="0" presId="urn:microsoft.com/office/officeart/2009/3/layout/HorizontalOrganizationChart"/>
    <dgm:cxn modelId="{BB7B45F6-2990-5048-A35B-3550BDA079F6}" type="presOf" srcId="{F7407572-A07E-9A48-9434-2E135E2D5F3B}" destId="{7034DCC2-AC10-D94E-940D-C37093E988BD}" srcOrd="1" destOrd="0" presId="urn:microsoft.com/office/officeart/2009/3/layout/HorizontalOrganizationChart"/>
    <dgm:cxn modelId="{42F10FF7-4015-074D-B686-30CAA6B1A5E2}" srcId="{22777C5E-2D6B-2F46-9873-67E25473F2D4}" destId="{53C8D9F0-4D7C-4740-862F-7DED913832EB}" srcOrd="1" destOrd="0" parTransId="{4E5C7A70-B6D2-A246-9459-5EE52DB523B7}" sibTransId="{CD928AC0-A133-FE42-9A84-94B40C9316DD}"/>
    <dgm:cxn modelId="{F1FA99FE-4226-3C42-AB56-431BE10701BC}" type="presOf" srcId="{0A032842-29F8-374D-B0B1-EF5C32DD86E3}" destId="{24973C6C-EEDD-A841-829C-2247781D78C1}" srcOrd="0" destOrd="0" presId="urn:microsoft.com/office/officeart/2009/3/layout/HorizontalOrganizationChart"/>
    <dgm:cxn modelId="{7F1E8056-CD56-1948-B7AC-1E804AFA7EE3}" type="presParOf" srcId="{4E985D05-A446-754F-A231-0B6AF1F5124A}" destId="{82AEA76D-8AC7-254D-AEED-325C759A23BD}" srcOrd="0" destOrd="0" presId="urn:microsoft.com/office/officeart/2009/3/layout/HorizontalOrganizationChart"/>
    <dgm:cxn modelId="{FFF7371C-4673-9349-A5B1-A195C1F36BF8}" type="presParOf" srcId="{82AEA76D-8AC7-254D-AEED-325C759A23BD}" destId="{E0378402-EBF7-E54C-834F-B454F97A3F7C}" srcOrd="0" destOrd="0" presId="urn:microsoft.com/office/officeart/2009/3/layout/HorizontalOrganizationChart"/>
    <dgm:cxn modelId="{1D532196-7B7F-3644-A058-A30DBE0DA900}" type="presParOf" srcId="{E0378402-EBF7-E54C-834F-B454F97A3F7C}" destId="{6A2B7B0F-3947-D544-A605-0D8AC94A55BC}" srcOrd="0" destOrd="0" presId="urn:microsoft.com/office/officeart/2009/3/layout/HorizontalOrganizationChart"/>
    <dgm:cxn modelId="{FA38C206-F7AC-4049-BA78-133D491DF3D7}" type="presParOf" srcId="{E0378402-EBF7-E54C-834F-B454F97A3F7C}" destId="{A6060EC6-7044-A64B-92CC-A354A65CFFDA}" srcOrd="1" destOrd="0" presId="urn:microsoft.com/office/officeart/2009/3/layout/HorizontalOrganizationChart"/>
    <dgm:cxn modelId="{F8383974-6432-D144-8828-CC7CE722E84F}" type="presParOf" srcId="{82AEA76D-8AC7-254D-AEED-325C759A23BD}" destId="{3813CEA4-9850-6F45-9509-35FD62D9826D}" srcOrd="1" destOrd="0" presId="urn:microsoft.com/office/officeart/2009/3/layout/HorizontalOrganizationChart"/>
    <dgm:cxn modelId="{4734A997-1D6D-8141-B296-194BFAC4CC66}" type="presParOf" srcId="{3813CEA4-9850-6F45-9509-35FD62D9826D}" destId="{2F2AB03B-DDE3-9341-AC3E-D4B239017F2D}" srcOrd="0" destOrd="0" presId="urn:microsoft.com/office/officeart/2009/3/layout/HorizontalOrganizationChart"/>
    <dgm:cxn modelId="{FF109A17-2ADF-174C-9B31-8941F188ED4A}" type="presParOf" srcId="{3813CEA4-9850-6F45-9509-35FD62D9826D}" destId="{6F087FC4-E734-EE49-ACA6-5F215B27062F}" srcOrd="1" destOrd="0" presId="urn:microsoft.com/office/officeart/2009/3/layout/HorizontalOrganizationChart"/>
    <dgm:cxn modelId="{BA1E4FA8-0528-E041-AA99-618967A7F57D}" type="presParOf" srcId="{6F087FC4-E734-EE49-ACA6-5F215B27062F}" destId="{BA352418-D347-B342-B005-AF0A71018D56}" srcOrd="0" destOrd="0" presId="urn:microsoft.com/office/officeart/2009/3/layout/HorizontalOrganizationChart"/>
    <dgm:cxn modelId="{9C4CB47D-050C-6542-9C59-FA484E4D9546}" type="presParOf" srcId="{BA352418-D347-B342-B005-AF0A71018D56}" destId="{D05080F3-5232-A247-983B-64AA554F9C26}" srcOrd="0" destOrd="0" presId="urn:microsoft.com/office/officeart/2009/3/layout/HorizontalOrganizationChart"/>
    <dgm:cxn modelId="{312A4222-DA95-ED40-95C7-D946262181EE}" type="presParOf" srcId="{BA352418-D347-B342-B005-AF0A71018D56}" destId="{835F7193-E767-9F47-A63E-A3B003D6CDE3}" srcOrd="1" destOrd="0" presId="urn:microsoft.com/office/officeart/2009/3/layout/HorizontalOrganizationChart"/>
    <dgm:cxn modelId="{675A2999-D6B7-8E41-9A8E-59DEEE6B4C1B}" type="presParOf" srcId="{6F087FC4-E734-EE49-ACA6-5F215B27062F}" destId="{83812DAE-3C61-A24C-A530-02273D3BE034}" srcOrd="1" destOrd="0" presId="urn:microsoft.com/office/officeart/2009/3/layout/HorizontalOrganizationChart"/>
    <dgm:cxn modelId="{83E9D38D-7110-0941-88D3-D1BC7353E974}" type="presParOf" srcId="{83812DAE-3C61-A24C-A530-02273D3BE034}" destId="{0BEECE07-FE5B-3B40-9FAE-764BB479708D}" srcOrd="0" destOrd="0" presId="urn:microsoft.com/office/officeart/2009/3/layout/HorizontalOrganizationChart"/>
    <dgm:cxn modelId="{D3F0E3C9-5A3B-3749-881C-706909729D2B}" type="presParOf" srcId="{83812DAE-3C61-A24C-A530-02273D3BE034}" destId="{2B2E3465-74F6-1A4C-9C9C-50D989720E1D}" srcOrd="1" destOrd="0" presId="urn:microsoft.com/office/officeart/2009/3/layout/HorizontalOrganizationChart"/>
    <dgm:cxn modelId="{09A8602D-1E12-0E4E-A1C8-3182C6F2DFA6}" type="presParOf" srcId="{2B2E3465-74F6-1A4C-9C9C-50D989720E1D}" destId="{0B5B8D91-6B5B-F448-9F32-03CECAC821DF}" srcOrd="0" destOrd="0" presId="urn:microsoft.com/office/officeart/2009/3/layout/HorizontalOrganizationChart"/>
    <dgm:cxn modelId="{5E4CFFCA-91DE-544F-822C-C901ED16CA50}" type="presParOf" srcId="{0B5B8D91-6B5B-F448-9F32-03CECAC821DF}" destId="{8A27A56B-A2FA-B648-811E-ABA9523867BF}" srcOrd="0" destOrd="0" presId="urn:microsoft.com/office/officeart/2009/3/layout/HorizontalOrganizationChart"/>
    <dgm:cxn modelId="{4547AAB8-8D6C-F645-AE90-C7A573028E7B}" type="presParOf" srcId="{0B5B8D91-6B5B-F448-9F32-03CECAC821DF}" destId="{A2CEF7AB-BB48-7844-A396-B901D36D1241}" srcOrd="1" destOrd="0" presId="urn:microsoft.com/office/officeart/2009/3/layout/HorizontalOrganizationChart"/>
    <dgm:cxn modelId="{2943843D-5F7E-AA41-9E8B-C11C5BAFD144}" type="presParOf" srcId="{2B2E3465-74F6-1A4C-9C9C-50D989720E1D}" destId="{560A7821-A50E-0D49-95B7-2DCC250D58D1}" srcOrd="1" destOrd="0" presId="urn:microsoft.com/office/officeart/2009/3/layout/HorizontalOrganizationChart"/>
    <dgm:cxn modelId="{92BEC338-DFF4-6B47-A268-6BCD0ED6C64B}" type="presParOf" srcId="{2B2E3465-74F6-1A4C-9C9C-50D989720E1D}" destId="{163A845C-36C3-B54B-BFFC-9238F677C22B}" srcOrd="2" destOrd="0" presId="urn:microsoft.com/office/officeart/2009/3/layout/HorizontalOrganizationChart"/>
    <dgm:cxn modelId="{94E57B72-BF6C-2D43-BF0B-A4DE98296FB8}" type="presParOf" srcId="{6F087FC4-E734-EE49-ACA6-5F215B27062F}" destId="{30A7569B-0177-454C-BFD7-A826D576DE10}" srcOrd="2" destOrd="0" presId="urn:microsoft.com/office/officeart/2009/3/layout/HorizontalOrganizationChart"/>
    <dgm:cxn modelId="{95B21D0D-5C70-5041-86B1-842746385480}" type="presParOf" srcId="{3813CEA4-9850-6F45-9509-35FD62D9826D}" destId="{A9BBD8E1-DE63-584B-BA1A-B4E347265E17}" srcOrd="2" destOrd="0" presId="urn:microsoft.com/office/officeart/2009/3/layout/HorizontalOrganizationChart"/>
    <dgm:cxn modelId="{E8997115-3A12-A64A-B360-A42838DDA6FC}" type="presParOf" srcId="{3813CEA4-9850-6F45-9509-35FD62D9826D}" destId="{84C30543-CFDC-E449-9CBF-F3A11181E294}" srcOrd="3" destOrd="0" presId="urn:microsoft.com/office/officeart/2009/3/layout/HorizontalOrganizationChart"/>
    <dgm:cxn modelId="{F31D08D4-1D4F-814F-B981-CC42B326E1C5}" type="presParOf" srcId="{84C30543-CFDC-E449-9CBF-F3A11181E294}" destId="{893EA445-D821-CC40-97C1-F8227FB4D6A6}" srcOrd="0" destOrd="0" presId="urn:microsoft.com/office/officeart/2009/3/layout/HorizontalOrganizationChart"/>
    <dgm:cxn modelId="{20F88467-B328-684A-9969-0E8559AC5F0A}" type="presParOf" srcId="{893EA445-D821-CC40-97C1-F8227FB4D6A6}" destId="{749D9DE9-4F29-5243-A8BC-00B05E878528}" srcOrd="0" destOrd="0" presId="urn:microsoft.com/office/officeart/2009/3/layout/HorizontalOrganizationChart"/>
    <dgm:cxn modelId="{6D7DA281-1CC1-704F-B218-4DDDD69D9F30}" type="presParOf" srcId="{893EA445-D821-CC40-97C1-F8227FB4D6A6}" destId="{F3F2BA5E-F3E1-5C48-9EC7-F419CD69175C}" srcOrd="1" destOrd="0" presId="urn:microsoft.com/office/officeart/2009/3/layout/HorizontalOrganizationChart"/>
    <dgm:cxn modelId="{FCD694F0-E9C2-4442-A7C5-52AB5A676B0A}" type="presParOf" srcId="{84C30543-CFDC-E449-9CBF-F3A11181E294}" destId="{4770638E-42EC-7D40-8D87-8A02A611D97E}" srcOrd="1" destOrd="0" presId="urn:microsoft.com/office/officeart/2009/3/layout/HorizontalOrganizationChart"/>
    <dgm:cxn modelId="{77D9CD04-E380-A645-A375-8B7E2C0CB063}" type="presParOf" srcId="{4770638E-42EC-7D40-8D87-8A02A611D97E}" destId="{24973C6C-EEDD-A841-829C-2247781D78C1}" srcOrd="0" destOrd="0" presId="urn:microsoft.com/office/officeart/2009/3/layout/HorizontalOrganizationChart"/>
    <dgm:cxn modelId="{BF1175C5-7D34-F243-91F0-C42E4F00EB5E}" type="presParOf" srcId="{4770638E-42EC-7D40-8D87-8A02A611D97E}" destId="{69FA8E42-E29B-DE44-9E06-48C5BB182B7F}" srcOrd="1" destOrd="0" presId="urn:microsoft.com/office/officeart/2009/3/layout/HorizontalOrganizationChart"/>
    <dgm:cxn modelId="{BAB2FB4F-CE79-474C-985B-D432E44FFC61}" type="presParOf" srcId="{69FA8E42-E29B-DE44-9E06-48C5BB182B7F}" destId="{134F020B-9716-A54C-8B8B-A707FFC10951}" srcOrd="0" destOrd="0" presId="urn:microsoft.com/office/officeart/2009/3/layout/HorizontalOrganizationChart"/>
    <dgm:cxn modelId="{D5C70B3E-BD5F-164F-B79C-941821AC55B0}" type="presParOf" srcId="{134F020B-9716-A54C-8B8B-A707FFC10951}" destId="{90739C94-6E4E-3942-B57F-93C6A5EA610C}" srcOrd="0" destOrd="0" presId="urn:microsoft.com/office/officeart/2009/3/layout/HorizontalOrganizationChart"/>
    <dgm:cxn modelId="{D10F1D19-1876-6F43-8A5D-6C2DB8B8C442}" type="presParOf" srcId="{134F020B-9716-A54C-8B8B-A707FFC10951}" destId="{2BE6913C-B50A-E145-8289-37501DE0FDCB}" srcOrd="1" destOrd="0" presId="urn:microsoft.com/office/officeart/2009/3/layout/HorizontalOrganizationChart"/>
    <dgm:cxn modelId="{FE27D8B7-B819-2646-9CC0-D8D1D483D59C}" type="presParOf" srcId="{69FA8E42-E29B-DE44-9E06-48C5BB182B7F}" destId="{F58D0CAF-EA25-4346-8BA2-CEFBE18097C4}" srcOrd="1" destOrd="0" presId="urn:microsoft.com/office/officeart/2009/3/layout/HorizontalOrganizationChart"/>
    <dgm:cxn modelId="{FAD207C6-6F30-5D43-AC32-E7295CE21873}" type="presParOf" srcId="{69FA8E42-E29B-DE44-9E06-48C5BB182B7F}" destId="{F11F74C4-FFA5-AA47-92AB-69AC8BCC91B4}" srcOrd="2" destOrd="0" presId="urn:microsoft.com/office/officeart/2009/3/layout/HorizontalOrganizationChart"/>
    <dgm:cxn modelId="{578E15D4-4A09-0542-B286-F58E0AD6DDF4}" type="presParOf" srcId="{4770638E-42EC-7D40-8D87-8A02A611D97E}" destId="{C2AC1DCB-2FFD-FA41-913E-883693654B9B}" srcOrd="2" destOrd="0" presId="urn:microsoft.com/office/officeart/2009/3/layout/HorizontalOrganizationChart"/>
    <dgm:cxn modelId="{3F958609-6434-2740-AEA7-2EB358842B2D}" type="presParOf" srcId="{4770638E-42EC-7D40-8D87-8A02A611D97E}" destId="{AB81FBFB-EF8B-3E4F-B903-A9921696430A}" srcOrd="3" destOrd="0" presId="urn:microsoft.com/office/officeart/2009/3/layout/HorizontalOrganizationChart"/>
    <dgm:cxn modelId="{E550143F-D9A1-8D4D-BDE6-26604D935A07}" type="presParOf" srcId="{AB81FBFB-EF8B-3E4F-B903-A9921696430A}" destId="{7561AA2F-4D83-9A40-89E1-A12226987013}" srcOrd="0" destOrd="0" presId="urn:microsoft.com/office/officeart/2009/3/layout/HorizontalOrganizationChart"/>
    <dgm:cxn modelId="{DBC43991-19C4-344E-A9CE-516C10B3180F}" type="presParOf" srcId="{7561AA2F-4D83-9A40-89E1-A12226987013}" destId="{B1AA456D-9CE6-0848-8746-AFD40772328B}" srcOrd="0" destOrd="0" presId="urn:microsoft.com/office/officeart/2009/3/layout/HorizontalOrganizationChart"/>
    <dgm:cxn modelId="{132F4CBA-D520-BA47-A5FD-8506CA8ADA7F}" type="presParOf" srcId="{7561AA2F-4D83-9A40-89E1-A12226987013}" destId="{7034DCC2-AC10-D94E-940D-C37093E988BD}" srcOrd="1" destOrd="0" presId="urn:microsoft.com/office/officeart/2009/3/layout/HorizontalOrganizationChart"/>
    <dgm:cxn modelId="{79B81A30-1D09-544C-A2FC-F6C7B025058F}" type="presParOf" srcId="{AB81FBFB-EF8B-3E4F-B903-A9921696430A}" destId="{597B6259-5220-7F43-A882-E5C4F08F2B8A}" srcOrd="1" destOrd="0" presId="urn:microsoft.com/office/officeart/2009/3/layout/HorizontalOrganizationChart"/>
    <dgm:cxn modelId="{DF60462E-CF8D-0C4F-9F97-624B8667DA79}" type="presParOf" srcId="{AB81FBFB-EF8B-3E4F-B903-A9921696430A}" destId="{46D76D2A-5051-AE43-A73D-DD9A50B19997}" srcOrd="2" destOrd="0" presId="urn:microsoft.com/office/officeart/2009/3/layout/HorizontalOrganizationChart"/>
    <dgm:cxn modelId="{28194029-F958-9947-95E1-B743728B395F}" type="presParOf" srcId="{4770638E-42EC-7D40-8D87-8A02A611D97E}" destId="{F27D1CBD-4C48-8F4D-9A0C-76CF8FDA396D}" srcOrd="4" destOrd="0" presId="urn:microsoft.com/office/officeart/2009/3/layout/HorizontalOrganizationChart"/>
    <dgm:cxn modelId="{991301F3-63DB-6247-B2CE-5378A5EC5FED}" type="presParOf" srcId="{4770638E-42EC-7D40-8D87-8A02A611D97E}" destId="{3119416B-ED06-C245-9208-5F8A53AF815F}" srcOrd="5" destOrd="0" presId="urn:microsoft.com/office/officeart/2009/3/layout/HorizontalOrganizationChart"/>
    <dgm:cxn modelId="{4E44784E-34E7-8442-87AC-6CDB1923E001}" type="presParOf" srcId="{3119416B-ED06-C245-9208-5F8A53AF815F}" destId="{88DD29DB-73A8-0D4D-A7CE-E99620CEAA5C}" srcOrd="0" destOrd="0" presId="urn:microsoft.com/office/officeart/2009/3/layout/HorizontalOrganizationChart"/>
    <dgm:cxn modelId="{27F004A2-8F52-9646-B3A2-2567E7F6B7EC}" type="presParOf" srcId="{88DD29DB-73A8-0D4D-A7CE-E99620CEAA5C}" destId="{B7E0372A-A48F-754D-90DD-85349CA8B650}" srcOrd="0" destOrd="0" presId="urn:microsoft.com/office/officeart/2009/3/layout/HorizontalOrganizationChart"/>
    <dgm:cxn modelId="{FA37A727-A127-4540-83D1-F2CECF4B7EB9}" type="presParOf" srcId="{88DD29DB-73A8-0D4D-A7CE-E99620CEAA5C}" destId="{9DA35D32-5A72-D241-A00A-69686D3F6D5A}" srcOrd="1" destOrd="0" presId="urn:microsoft.com/office/officeart/2009/3/layout/HorizontalOrganizationChart"/>
    <dgm:cxn modelId="{9A26FB8C-8E8D-1D45-BEF1-CF913A8D205E}" type="presParOf" srcId="{3119416B-ED06-C245-9208-5F8A53AF815F}" destId="{ACEAC061-A562-E040-97EB-3EBC78723957}" srcOrd="1" destOrd="0" presId="urn:microsoft.com/office/officeart/2009/3/layout/HorizontalOrganizationChart"/>
    <dgm:cxn modelId="{EC2A28B9-4381-D042-BB21-FCC5DDBD2684}" type="presParOf" srcId="{3119416B-ED06-C245-9208-5F8A53AF815F}" destId="{D3762E6C-9796-7E42-B078-76AD10420D89}" srcOrd="2" destOrd="0" presId="urn:microsoft.com/office/officeart/2009/3/layout/HorizontalOrganizationChart"/>
    <dgm:cxn modelId="{DA17BCCE-0AB4-1446-9DC1-1E2AFE124642}" type="presParOf" srcId="{84C30543-CFDC-E449-9CBF-F3A11181E294}" destId="{CC0EB530-235B-EA4E-878B-EC558436C0DB}" srcOrd="2" destOrd="0" presId="urn:microsoft.com/office/officeart/2009/3/layout/HorizontalOrganizationChart"/>
    <dgm:cxn modelId="{EADACFC0-5804-3E48-BB6D-1BE8023A8285}" type="presParOf" srcId="{82AEA76D-8AC7-254D-AEED-325C759A23BD}" destId="{62283695-2AAE-3B43-8FF0-1E463D52B9D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848F25D-750D-334F-AE9D-43B151F6C08D}">
      <dgm:prSet phldrT="[Text]"/>
      <dgm:spPr/>
      <dgm:t>
        <a:bodyPr/>
        <a:lstStyle/>
        <a:p>
          <a:r>
            <a:rPr lang="en-US" dirty="0" err="1"/>
            <a:t>Dounce</a:t>
          </a:r>
          <a:endParaRPr lang="en-US" dirty="0"/>
        </a:p>
      </dgm:t>
    </dgm:pt>
    <dgm:pt modelId="{C2E85B37-800A-6D48-BF43-22D26F9A6F4C}" type="parTrans" cxnId="{2F331A0F-A68A-FB4E-8E97-F90C75DFD0B5}">
      <dgm:prSet/>
      <dgm:spPr/>
      <dgm:t>
        <a:bodyPr/>
        <a:lstStyle/>
        <a:p>
          <a:endParaRPr lang="en-US"/>
        </a:p>
      </dgm:t>
    </dgm:pt>
    <dgm:pt modelId="{0658C37B-2E51-E54C-8685-891D4889BF15}" type="sibTrans" cxnId="{2F331A0F-A68A-FB4E-8E97-F90C75DFD0B5}">
      <dgm:prSet/>
      <dgm:spPr/>
      <dgm:t>
        <a:bodyPr/>
        <a:lstStyle/>
        <a:p>
          <a:endParaRPr lang="en-US"/>
        </a:p>
      </dgm:t>
    </dgm:pt>
    <dgm:pt modelId="{FC09D928-CE21-D143-B6EE-BF5B6F8FBECA}">
      <dgm:prSet phldrT="[Text]"/>
      <dgm:spPr/>
      <dgm:t>
        <a:bodyPr/>
        <a:lstStyle/>
        <a:p>
          <a:r>
            <a:rPr lang="en-US" dirty="0"/>
            <a:t>Detergents</a:t>
          </a:r>
        </a:p>
      </dgm:t>
    </dgm:pt>
    <dgm:pt modelId="{D44685F1-3AB1-F74C-AA4F-E37255D1989A}" type="sibTrans" cxnId="{519E821D-B63A-8742-997A-4B78E21DFC9A}">
      <dgm:prSet/>
      <dgm:spPr/>
      <dgm:t>
        <a:bodyPr/>
        <a:lstStyle/>
        <a:p>
          <a:endParaRPr lang="en-US"/>
        </a:p>
      </dgm:t>
    </dgm:pt>
    <dgm:pt modelId="{69152C2E-0F5F-C74F-B480-0E918ED87B56}" type="parTrans" cxnId="{519E821D-B63A-8742-997A-4B78E21DFC9A}">
      <dgm:prSet/>
      <dgm:spPr/>
      <dgm:t>
        <a:bodyPr/>
        <a:lstStyle/>
        <a:p>
          <a:endParaRPr lang="en-US"/>
        </a:p>
      </dgm:t>
    </dgm:pt>
    <dgm:pt modelId="{23DFA109-FBC2-944F-8E06-CFD46FF70215}">
      <dgm:prSet phldrT="[Text]"/>
      <dgm:spPr/>
      <dgm:t>
        <a:bodyPr/>
        <a:lstStyle/>
        <a:p>
          <a:r>
            <a:rPr lang="en-US" dirty="0"/>
            <a:t>Motorized P-E</a:t>
          </a:r>
        </a:p>
      </dgm:t>
    </dgm:pt>
    <dgm:pt modelId="{38EC7498-DA0C-F848-81B8-41A6D3A96C5D}" type="sibTrans" cxnId="{94265A4C-075F-FF47-9DD6-4C9D3DA723F6}">
      <dgm:prSet/>
      <dgm:spPr/>
      <dgm:t>
        <a:bodyPr/>
        <a:lstStyle/>
        <a:p>
          <a:endParaRPr lang="en-US"/>
        </a:p>
      </dgm:t>
    </dgm:pt>
    <dgm:pt modelId="{82CA19C8-B989-4646-9B22-362892A90972}" type="parTrans" cxnId="{94265A4C-075F-FF47-9DD6-4C9D3DA723F6}">
      <dgm:prSet/>
      <dgm:spPr/>
      <dgm:t>
        <a:bodyPr/>
        <a:lstStyle/>
        <a:p>
          <a:endParaRPr lang="en-US"/>
        </a:p>
      </dgm:t>
    </dgm:pt>
    <dgm:pt modelId="{61DAB9A5-7ED3-D142-BE28-D1ADF2559A23}">
      <dgm:prSet phldrT="[Text]"/>
      <dgm:spPr/>
      <dgm:t>
        <a:bodyPr/>
        <a:lstStyle/>
        <a:p>
          <a:r>
            <a:rPr lang="en-US" dirty="0"/>
            <a:t>Fractionation</a:t>
          </a:r>
        </a:p>
      </dgm:t>
    </dgm:pt>
    <dgm:pt modelId="{C132A958-282A-264D-AF31-935C7CE87032}" type="parTrans" cxnId="{FD1E060A-8527-6B49-B132-DC9BECA47242}">
      <dgm:prSet/>
      <dgm:spPr/>
      <dgm:t>
        <a:bodyPr/>
        <a:lstStyle/>
        <a:p>
          <a:endParaRPr lang="en-US"/>
        </a:p>
      </dgm:t>
    </dgm:pt>
    <dgm:pt modelId="{775B75C8-3C2B-AE43-9E47-10AE3AED86AF}" type="sibTrans" cxnId="{FD1E060A-8527-6B49-B132-DC9BECA47242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FC51A1-86DF-DC4A-9313-AA406BC728CB}" type="pres">
      <dgm:prSet presAssocID="{61DAB9A5-7ED3-D142-BE28-D1ADF2559A23}" presName="hierRoot1" presStyleCnt="0">
        <dgm:presLayoutVars>
          <dgm:hierBranch val="init"/>
        </dgm:presLayoutVars>
      </dgm:prSet>
      <dgm:spPr/>
    </dgm:pt>
    <dgm:pt modelId="{24C462F8-5185-7B4F-AE37-E33682656BB7}" type="pres">
      <dgm:prSet presAssocID="{61DAB9A5-7ED3-D142-BE28-D1ADF2559A23}" presName="rootComposite1" presStyleCnt="0"/>
      <dgm:spPr/>
    </dgm:pt>
    <dgm:pt modelId="{35F324A0-F55C-8B44-B324-4FA44D10415C}" type="pres">
      <dgm:prSet presAssocID="{61DAB9A5-7ED3-D142-BE28-D1ADF2559A23}" presName="rootText1" presStyleLbl="node0" presStyleIdx="0" presStyleCnt="1">
        <dgm:presLayoutVars>
          <dgm:chPref val="3"/>
        </dgm:presLayoutVars>
      </dgm:prSet>
      <dgm:spPr/>
    </dgm:pt>
    <dgm:pt modelId="{2E6A4930-2CDA-B842-9E12-42E42BDC02C2}" type="pres">
      <dgm:prSet presAssocID="{61DAB9A5-7ED3-D142-BE28-D1ADF2559A23}" presName="rootConnector1" presStyleLbl="node1" presStyleIdx="0" presStyleCnt="0"/>
      <dgm:spPr/>
    </dgm:pt>
    <dgm:pt modelId="{38F32334-33E4-5749-A062-3E9903810B07}" type="pres">
      <dgm:prSet presAssocID="{61DAB9A5-7ED3-D142-BE28-D1ADF2559A23}" presName="hierChild2" presStyleCnt="0"/>
      <dgm:spPr/>
    </dgm:pt>
    <dgm:pt modelId="{480ADAA2-DFF4-A347-BAF6-61D2F0D83ACC}" type="pres">
      <dgm:prSet presAssocID="{C2E85B37-800A-6D48-BF43-22D26F9A6F4C}" presName="Name64" presStyleLbl="parChTrans1D2" presStyleIdx="0" presStyleCnt="3"/>
      <dgm:spPr/>
    </dgm:pt>
    <dgm:pt modelId="{F7F63D26-0BD4-3342-A1A9-FC720D45F803}" type="pres">
      <dgm:prSet presAssocID="{9848F25D-750D-334F-AE9D-43B151F6C08D}" presName="hierRoot2" presStyleCnt="0">
        <dgm:presLayoutVars>
          <dgm:hierBranch val="init"/>
        </dgm:presLayoutVars>
      </dgm:prSet>
      <dgm:spPr/>
    </dgm:pt>
    <dgm:pt modelId="{60ADC90B-12F0-104A-9A4C-1907DB94559D}" type="pres">
      <dgm:prSet presAssocID="{9848F25D-750D-334F-AE9D-43B151F6C08D}" presName="rootComposite" presStyleCnt="0"/>
      <dgm:spPr/>
    </dgm:pt>
    <dgm:pt modelId="{614F4900-9282-B94D-B4D1-DC0CA81D40E0}" type="pres">
      <dgm:prSet presAssocID="{9848F25D-750D-334F-AE9D-43B151F6C08D}" presName="rootText" presStyleLbl="node2" presStyleIdx="0" presStyleCnt="3" custLinFactNeighborX="-188" custLinFactNeighborY="-778">
        <dgm:presLayoutVars>
          <dgm:chPref val="3"/>
        </dgm:presLayoutVars>
      </dgm:prSet>
      <dgm:spPr/>
    </dgm:pt>
    <dgm:pt modelId="{8C1A750C-1FC3-CE44-A9ED-B7C99239814E}" type="pres">
      <dgm:prSet presAssocID="{9848F25D-750D-334F-AE9D-43B151F6C08D}" presName="rootConnector" presStyleLbl="node2" presStyleIdx="0" presStyleCnt="3"/>
      <dgm:spPr/>
    </dgm:pt>
    <dgm:pt modelId="{FB78B737-CC42-FA45-9E28-8FE2F3C9DB56}" type="pres">
      <dgm:prSet presAssocID="{9848F25D-750D-334F-AE9D-43B151F6C08D}" presName="hierChild4" presStyleCnt="0"/>
      <dgm:spPr/>
    </dgm:pt>
    <dgm:pt modelId="{67BC1C01-8B6A-1643-80B6-68CCA0967454}" type="pres">
      <dgm:prSet presAssocID="{9848F25D-750D-334F-AE9D-43B151F6C08D}" presName="hierChild5" presStyleCnt="0"/>
      <dgm:spPr/>
    </dgm:pt>
    <dgm:pt modelId="{89A75741-1052-8B4F-95C5-A09769449EA3}" type="pres">
      <dgm:prSet presAssocID="{82CA19C8-B989-4646-9B22-362892A90972}" presName="Name64" presStyleLbl="parChTrans1D2" presStyleIdx="1" presStyleCnt="3"/>
      <dgm:spPr/>
    </dgm:pt>
    <dgm:pt modelId="{C5F286E0-0249-A94B-8FB5-2C5BA68D7FDD}" type="pres">
      <dgm:prSet presAssocID="{23DFA109-FBC2-944F-8E06-CFD46FF70215}" presName="hierRoot2" presStyleCnt="0">
        <dgm:presLayoutVars>
          <dgm:hierBranch val="init"/>
        </dgm:presLayoutVars>
      </dgm:prSet>
      <dgm:spPr/>
    </dgm:pt>
    <dgm:pt modelId="{F8C261AD-9C88-E248-AD17-12E7033FD8CB}" type="pres">
      <dgm:prSet presAssocID="{23DFA109-FBC2-944F-8E06-CFD46FF70215}" presName="rootComposite" presStyleCnt="0"/>
      <dgm:spPr/>
    </dgm:pt>
    <dgm:pt modelId="{2E4603EC-626A-DD48-AABA-F7356931702F}" type="pres">
      <dgm:prSet presAssocID="{23DFA109-FBC2-944F-8E06-CFD46FF70215}" presName="rootText" presStyleLbl="node2" presStyleIdx="1" presStyleCnt="3" custLinFactNeighborX="112" custLinFactNeighborY="-789">
        <dgm:presLayoutVars>
          <dgm:chPref val="3"/>
        </dgm:presLayoutVars>
      </dgm:prSet>
      <dgm:spPr/>
    </dgm:pt>
    <dgm:pt modelId="{0EEB95BE-44B0-C149-96E4-BE296E09A9CB}" type="pres">
      <dgm:prSet presAssocID="{23DFA109-FBC2-944F-8E06-CFD46FF70215}" presName="rootConnector" presStyleLbl="node2" presStyleIdx="1" presStyleCnt="3"/>
      <dgm:spPr/>
    </dgm:pt>
    <dgm:pt modelId="{C85D0410-CDC1-AE4E-8176-2B60E6927FBE}" type="pres">
      <dgm:prSet presAssocID="{23DFA109-FBC2-944F-8E06-CFD46FF70215}" presName="hierChild4" presStyleCnt="0"/>
      <dgm:spPr/>
    </dgm:pt>
    <dgm:pt modelId="{8F1BEA5F-ABFF-AE4D-801A-B989DB03B0BE}" type="pres">
      <dgm:prSet presAssocID="{23DFA109-FBC2-944F-8E06-CFD46FF70215}" presName="hierChild5" presStyleCnt="0"/>
      <dgm:spPr/>
    </dgm:pt>
    <dgm:pt modelId="{8E9551F8-F6B5-C945-8E61-F3337C74B918}" type="pres">
      <dgm:prSet presAssocID="{69152C2E-0F5F-C74F-B480-0E918ED87B56}" presName="Name64" presStyleLbl="parChTrans1D2" presStyleIdx="2" presStyleCnt="3"/>
      <dgm:spPr/>
    </dgm:pt>
    <dgm:pt modelId="{D4B1E101-700F-6346-9458-6B15BC26102B}" type="pres">
      <dgm:prSet presAssocID="{FC09D928-CE21-D143-B6EE-BF5B6F8FBECA}" presName="hierRoot2" presStyleCnt="0">
        <dgm:presLayoutVars>
          <dgm:hierBranch val="init"/>
        </dgm:presLayoutVars>
      </dgm:prSet>
      <dgm:spPr/>
    </dgm:pt>
    <dgm:pt modelId="{C70DEEFE-7C1B-A844-9CCE-399C544D9B5F}" type="pres">
      <dgm:prSet presAssocID="{FC09D928-CE21-D143-B6EE-BF5B6F8FBECA}" presName="rootComposite" presStyleCnt="0"/>
      <dgm:spPr/>
    </dgm:pt>
    <dgm:pt modelId="{BDEA0A81-2B5F-AE46-A401-1797F2ABA15D}" type="pres">
      <dgm:prSet presAssocID="{FC09D928-CE21-D143-B6EE-BF5B6F8FBECA}" presName="rootText" presStyleLbl="node2" presStyleIdx="2" presStyleCnt="3" custLinFactNeighborX="112" custLinFactNeighborY="-789">
        <dgm:presLayoutVars>
          <dgm:chPref val="3"/>
        </dgm:presLayoutVars>
      </dgm:prSet>
      <dgm:spPr/>
    </dgm:pt>
    <dgm:pt modelId="{0D974BE0-6835-BE48-B66C-7C89A9BF87E4}" type="pres">
      <dgm:prSet presAssocID="{FC09D928-CE21-D143-B6EE-BF5B6F8FBECA}" presName="rootConnector" presStyleLbl="node2" presStyleIdx="2" presStyleCnt="3"/>
      <dgm:spPr/>
    </dgm:pt>
    <dgm:pt modelId="{865472C9-BA44-2C40-8CB6-6E1BD72FB0BD}" type="pres">
      <dgm:prSet presAssocID="{FC09D928-CE21-D143-B6EE-BF5B6F8FBECA}" presName="hierChild4" presStyleCnt="0"/>
      <dgm:spPr/>
    </dgm:pt>
    <dgm:pt modelId="{0F5EA6E4-41FB-BC4C-98DC-CD62A8D7BD5B}" type="pres">
      <dgm:prSet presAssocID="{FC09D928-CE21-D143-B6EE-BF5B6F8FBECA}" presName="hierChild5" presStyleCnt="0"/>
      <dgm:spPr/>
    </dgm:pt>
    <dgm:pt modelId="{343F7E00-B2EB-024B-9294-597F255AB857}" type="pres">
      <dgm:prSet presAssocID="{61DAB9A5-7ED3-D142-BE28-D1ADF2559A23}" presName="hierChild3" presStyleCnt="0"/>
      <dgm:spPr/>
    </dgm:pt>
  </dgm:ptLst>
  <dgm:cxnLst>
    <dgm:cxn modelId="{FD1E060A-8527-6B49-B132-DC9BECA47242}" srcId="{C5E81EA5-D564-D147-962B-3FD025470428}" destId="{61DAB9A5-7ED3-D142-BE28-D1ADF2559A23}" srcOrd="0" destOrd="0" parTransId="{C132A958-282A-264D-AF31-935C7CE87032}" sibTransId="{775B75C8-3C2B-AE43-9E47-10AE3AED86AF}"/>
    <dgm:cxn modelId="{EDA3BB0B-6487-FE49-B036-5E8D7B6B0DAC}" type="presOf" srcId="{C5E81EA5-D564-D147-962B-3FD025470428}" destId="{4E985D05-A446-754F-A231-0B6AF1F5124A}" srcOrd="0" destOrd="0" presId="urn:microsoft.com/office/officeart/2009/3/layout/HorizontalOrganizationChart"/>
    <dgm:cxn modelId="{2F331A0F-A68A-FB4E-8E97-F90C75DFD0B5}" srcId="{61DAB9A5-7ED3-D142-BE28-D1ADF2559A23}" destId="{9848F25D-750D-334F-AE9D-43B151F6C08D}" srcOrd="0" destOrd="0" parTransId="{C2E85B37-800A-6D48-BF43-22D26F9A6F4C}" sibTransId="{0658C37B-2E51-E54C-8685-891D4889BF15}"/>
    <dgm:cxn modelId="{519E821D-B63A-8742-997A-4B78E21DFC9A}" srcId="{61DAB9A5-7ED3-D142-BE28-D1ADF2559A23}" destId="{FC09D928-CE21-D143-B6EE-BF5B6F8FBECA}" srcOrd="2" destOrd="0" parTransId="{69152C2E-0F5F-C74F-B480-0E918ED87B56}" sibTransId="{D44685F1-3AB1-F74C-AA4F-E37255D1989A}"/>
    <dgm:cxn modelId="{12D11426-60B3-7945-8B5E-4038473625DB}" type="presOf" srcId="{69152C2E-0F5F-C74F-B480-0E918ED87B56}" destId="{8E9551F8-F6B5-C945-8E61-F3337C74B918}" srcOrd="0" destOrd="0" presId="urn:microsoft.com/office/officeart/2009/3/layout/HorizontalOrganizationChart"/>
    <dgm:cxn modelId="{69FE072D-99F5-C540-B3B0-E6858D69FCDF}" type="presOf" srcId="{82CA19C8-B989-4646-9B22-362892A90972}" destId="{89A75741-1052-8B4F-95C5-A09769449EA3}" srcOrd="0" destOrd="0" presId="urn:microsoft.com/office/officeart/2009/3/layout/HorizontalOrganizationChart"/>
    <dgm:cxn modelId="{16821144-FDCB-DA40-BD9A-196DA899E150}" type="presOf" srcId="{9848F25D-750D-334F-AE9D-43B151F6C08D}" destId="{614F4900-9282-B94D-B4D1-DC0CA81D40E0}" srcOrd="0" destOrd="0" presId="urn:microsoft.com/office/officeart/2009/3/layout/HorizontalOrganizationChart"/>
    <dgm:cxn modelId="{94265A4C-075F-FF47-9DD6-4C9D3DA723F6}" srcId="{61DAB9A5-7ED3-D142-BE28-D1ADF2559A23}" destId="{23DFA109-FBC2-944F-8E06-CFD46FF70215}" srcOrd="1" destOrd="0" parTransId="{82CA19C8-B989-4646-9B22-362892A90972}" sibTransId="{38EC7498-DA0C-F848-81B8-41A6D3A96C5D}"/>
    <dgm:cxn modelId="{01937151-A8B1-5C4F-A51D-79C20FA72ED1}" type="presOf" srcId="{61DAB9A5-7ED3-D142-BE28-D1ADF2559A23}" destId="{35F324A0-F55C-8B44-B324-4FA44D10415C}" srcOrd="0" destOrd="0" presId="urn:microsoft.com/office/officeart/2009/3/layout/HorizontalOrganizationChart"/>
    <dgm:cxn modelId="{A053F452-C794-3F46-9B38-62191C2EB873}" type="presOf" srcId="{FC09D928-CE21-D143-B6EE-BF5B6F8FBECA}" destId="{BDEA0A81-2B5F-AE46-A401-1797F2ABA15D}" srcOrd="0" destOrd="0" presId="urn:microsoft.com/office/officeart/2009/3/layout/HorizontalOrganizationChart"/>
    <dgm:cxn modelId="{BAC8F274-D4B0-0B48-A351-9B84D89D63FD}" type="presOf" srcId="{9848F25D-750D-334F-AE9D-43B151F6C08D}" destId="{8C1A750C-1FC3-CE44-A9ED-B7C99239814E}" srcOrd="1" destOrd="0" presId="urn:microsoft.com/office/officeart/2009/3/layout/HorizontalOrganizationChart"/>
    <dgm:cxn modelId="{1B4C5A85-6060-5940-9D19-CAEF2A7BA1AE}" type="presOf" srcId="{C2E85B37-800A-6D48-BF43-22D26F9A6F4C}" destId="{480ADAA2-DFF4-A347-BAF6-61D2F0D83ACC}" srcOrd="0" destOrd="0" presId="urn:microsoft.com/office/officeart/2009/3/layout/HorizontalOrganizationChart"/>
    <dgm:cxn modelId="{E0338586-8F0F-FF4A-9731-23BF69C8C876}" type="presOf" srcId="{23DFA109-FBC2-944F-8E06-CFD46FF70215}" destId="{2E4603EC-626A-DD48-AABA-F7356931702F}" srcOrd="0" destOrd="0" presId="urn:microsoft.com/office/officeart/2009/3/layout/HorizontalOrganizationChart"/>
    <dgm:cxn modelId="{CE7C1889-D4AF-9241-90D7-6DA076D787BC}" type="presOf" srcId="{23DFA109-FBC2-944F-8E06-CFD46FF70215}" destId="{0EEB95BE-44B0-C149-96E4-BE296E09A9CB}" srcOrd="1" destOrd="0" presId="urn:microsoft.com/office/officeart/2009/3/layout/HorizontalOrganizationChart"/>
    <dgm:cxn modelId="{B67962CA-9DCF-1D46-BDD8-A5526570D77D}" type="presOf" srcId="{FC09D928-CE21-D143-B6EE-BF5B6F8FBECA}" destId="{0D974BE0-6835-BE48-B66C-7C89A9BF87E4}" srcOrd="1" destOrd="0" presId="urn:microsoft.com/office/officeart/2009/3/layout/HorizontalOrganizationChart"/>
    <dgm:cxn modelId="{4DCB75D1-FCF5-B549-90B0-BFB210340E76}" type="presOf" srcId="{61DAB9A5-7ED3-D142-BE28-D1ADF2559A23}" destId="{2E6A4930-2CDA-B842-9E12-42E42BDC02C2}" srcOrd="1" destOrd="0" presId="urn:microsoft.com/office/officeart/2009/3/layout/HorizontalOrganizationChart"/>
    <dgm:cxn modelId="{7E886470-F0FA-3D4C-8214-576CCA422781}" type="presParOf" srcId="{4E985D05-A446-754F-A231-0B6AF1F5124A}" destId="{BEFC51A1-86DF-DC4A-9313-AA406BC728CB}" srcOrd="0" destOrd="0" presId="urn:microsoft.com/office/officeart/2009/3/layout/HorizontalOrganizationChart"/>
    <dgm:cxn modelId="{E6B27717-F954-F24E-82BF-20EB9CD252F2}" type="presParOf" srcId="{BEFC51A1-86DF-DC4A-9313-AA406BC728CB}" destId="{24C462F8-5185-7B4F-AE37-E33682656BB7}" srcOrd="0" destOrd="0" presId="urn:microsoft.com/office/officeart/2009/3/layout/HorizontalOrganizationChart"/>
    <dgm:cxn modelId="{562F653C-D279-F547-9C8E-A7C47E77AA20}" type="presParOf" srcId="{24C462F8-5185-7B4F-AE37-E33682656BB7}" destId="{35F324A0-F55C-8B44-B324-4FA44D10415C}" srcOrd="0" destOrd="0" presId="urn:microsoft.com/office/officeart/2009/3/layout/HorizontalOrganizationChart"/>
    <dgm:cxn modelId="{63C9A4B7-61DF-114C-9026-3C454A5DDAEE}" type="presParOf" srcId="{24C462F8-5185-7B4F-AE37-E33682656BB7}" destId="{2E6A4930-2CDA-B842-9E12-42E42BDC02C2}" srcOrd="1" destOrd="0" presId="urn:microsoft.com/office/officeart/2009/3/layout/HorizontalOrganizationChart"/>
    <dgm:cxn modelId="{E7CD08BC-695E-1547-BAEA-6C2D6EACF369}" type="presParOf" srcId="{BEFC51A1-86DF-DC4A-9313-AA406BC728CB}" destId="{38F32334-33E4-5749-A062-3E9903810B07}" srcOrd="1" destOrd="0" presId="urn:microsoft.com/office/officeart/2009/3/layout/HorizontalOrganizationChart"/>
    <dgm:cxn modelId="{E2692ED8-83D7-BF4E-B8A8-D8A428C2BDC1}" type="presParOf" srcId="{38F32334-33E4-5749-A062-3E9903810B07}" destId="{480ADAA2-DFF4-A347-BAF6-61D2F0D83ACC}" srcOrd="0" destOrd="0" presId="urn:microsoft.com/office/officeart/2009/3/layout/HorizontalOrganizationChart"/>
    <dgm:cxn modelId="{6EC42B4D-125F-DC4B-846D-D61D832228DF}" type="presParOf" srcId="{38F32334-33E4-5749-A062-3E9903810B07}" destId="{F7F63D26-0BD4-3342-A1A9-FC720D45F803}" srcOrd="1" destOrd="0" presId="urn:microsoft.com/office/officeart/2009/3/layout/HorizontalOrganizationChart"/>
    <dgm:cxn modelId="{1C0CCAC6-A6E0-474D-AE8C-DF8B72FF1840}" type="presParOf" srcId="{F7F63D26-0BD4-3342-A1A9-FC720D45F803}" destId="{60ADC90B-12F0-104A-9A4C-1907DB94559D}" srcOrd="0" destOrd="0" presId="urn:microsoft.com/office/officeart/2009/3/layout/HorizontalOrganizationChart"/>
    <dgm:cxn modelId="{9A04B36E-3BBD-0B4F-A596-6905C461BB54}" type="presParOf" srcId="{60ADC90B-12F0-104A-9A4C-1907DB94559D}" destId="{614F4900-9282-B94D-B4D1-DC0CA81D40E0}" srcOrd="0" destOrd="0" presId="urn:microsoft.com/office/officeart/2009/3/layout/HorizontalOrganizationChart"/>
    <dgm:cxn modelId="{AA452E7D-2932-AC4C-9AD2-FD53ECE369AA}" type="presParOf" srcId="{60ADC90B-12F0-104A-9A4C-1907DB94559D}" destId="{8C1A750C-1FC3-CE44-A9ED-B7C99239814E}" srcOrd="1" destOrd="0" presId="urn:microsoft.com/office/officeart/2009/3/layout/HorizontalOrganizationChart"/>
    <dgm:cxn modelId="{A9A14E19-C43C-B549-BA40-FCABDF5D7418}" type="presParOf" srcId="{F7F63D26-0BD4-3342-A1A9-FC720D45F803}" destId="{FB78B737-CC42-FA45-9E28-8FE2F3C9DB56}" srcOrd="1" destOrd="0" presId="urn:microsoft.com/office/officeart/2009/3/layout/HorizontalOrganizationChart"/>
    <dgm:cxn modelId="{48627400-C9D7-594C-8CB8-6B5663773B84}" type="presParOf" srcId="{F7F63D26-0BD4-3342-A1A9-FC720D45F803}" destId="{67BC1C01-8B6A-1643-80B6-68CCA0967454}" srcOrd="2" destOrd="0" presId="urn:microsoft.com/office/officeart/2009/3/layout/HorizontalOrganizationChart"/>
    <dgm:cxn modelId="{0434EE6B-8553-2642-858A-BD5415E76BA2}" type="presParOf" srcId="{38F32334-33E4-5749-A062-3E9903810B07}" destId="{89A75741-1052-8B4F-95C5-A09769449EA3}" srcOrd="2" destOrd="0" presId="urn:microsoft.com/office/officeart/2009/3/layout/HorizontalOrganizationChart"/>
    <dgm:cxn modelId="{A62222D3-0671-8A40-9122-78DBDBD10CF6}" type="presParOf" srcId="{38F32334-33E4-5749-A062-3E9903810B07}" destId="{C5F286E0-0249-A94B-8FB5-2C5BA68D7FDD}" srcOrd="3" destOrd="0" presId="urn:microsoft.com/office/officeart/2009/3/layout/HorizontalOrganizationChart"/>
    <dgm:cxn modelId="{F692C419-EB82-C14C-9059-E8CEB81A2154}" type="presParOf" srcId="{C5F286E0-0249-A94B-8FB5-2C5BA68D7FDD}" destId="{F8C261AD-9C88-E248-AD17-12E7033FD8CB}" srcOrd="0" destOrd="0" presId="urn:microsoft.com/office/officeart/2009/3/layout/HorizontalOrganizationChart"/>
    <dgm:cxn modelId="{10722EF3-1BB5-E244-AAB6-9C0456B0DC6A}" type="presParOf" srcId="{F8C261AD-9C88-E248-AD17-12E7033FD8CB}" destId="{2E4603EC-626A-DD48-AABA-F7356931702F}" srcOrd="0" destOrd="0" presId="urn:microsoft.com/office/officeart/2009/3/layout/HorizontalOrganizationChart"/>
    <dgm:cxn modelId="{0F761E0D-48F4-1D44-BEF2-D9A9055331A7}" type="presParOf" srcId="{F8C261AD-9C88-E248-AD17-12E7033FD8CB}" destId="{0EEB95BE-44B0-C149-96E4-BE296E09A9CB}" srcOrd="1" destOrd="0" presId="urn:microsoft.com/office/officeart/2009/3/layout/HorizontalOrganizationChart"/>
    <dgm:cxn modelId="{64B08E40-59B3-8F4A-93D6-921E140A2268}" type="presParOf" srcId="{C5F286E0-0249-A94B-8FB5-2C5BA68D7FDD}" destId="{C85D0410-CDC1-AE4E-8176-2B60E6927FBE}" srcOrd="1" destOrd="0" presId="urn:microsoft.com/office/officeart/2009/3/layout/HorizontalOrganizationChart"/>
    <dgm:cxn modelId="{80B910AF-1A88-D54C-AA05-52596C6BE382}" type="presParOf" srcId="{C5F286E0-0249-A94B-8FB5-2C5BA68D7FDD}" destId="{8F1BEA5F-ABFF-AE4D-801A-B989DB03B0BE}" srcOrd="2" destOrd="0" presId="urn:microsoft.com/office/officeart/2009/3/layout/HorizontalOrganizationChart"/>
    <dgm:cxn modelId="{47925555-AB65-4B46-9ED2-3A6782FEFC00}" type="presParOf" srcId="{38F32334-33E4-5749-A062-3E9903810B07}" destId="{8E9551F8-F6B5-C945-8E61-F3337C74B918}" srcOrd="4" destOrd="0" presId="urn:microsoft.com/office/officeart/2009/3/layout/HorizontalOrganizationChart"/>
    <dgm:cxn modelId="{3D8CB211-7E62-EA4E-932C-6DC32C954C51}" type="presParOf" srcId="{38F32334-33E4-5749-A062-3E9903810B07}" destId="{D4B1E101-700F-6346-9458-6B15BC26102B}" srcOrd="5" destOrd="0" presId="urn:microsoft.com/office/officeart/2009/3/layout/HorizontalOrganizationChart"/>
    <dgm:cxn modelId="{97E9E87C-B37E-B941-9EED-15C709BCC506}" type="presParOf" srcId="{D4B1E101-700F-6346-9458-6B15BC26102B}" destId="{C70DEEFE-7C1B-A844-9CCE-399C544D9B5F}" srcOrd="0" destOrd="0" presId="urn:microsoft.com/office/officeart/2009/3/layout/HorizontalOrganizationChart"/>
    <dgm:cxn modelId="{FB2250A3-7A57-174C-A7D5-7BADCA4AF716}" type="presParOf" srcId="{C70DEEFE-7C1B-A844-9CCE-399C544D9B5F}" destId="{BDEA0A81-2B5F-AE46-A401-1797F2ABA15D}" srcOrd="0" destOrd="0" presId="urn:microsoft.com/office/officeart/2009/3/layout/HorizontalOrganizationChart"/>
    <dgm:cxn modelId="{3EA1C051-022E-B842-9493-E6487CFCD37C}" type="presParOf" srcId="{C70DEEFE-7C1B-A844-9CCE-399C544D9B5F}" destId="{0D974BE0-6835-BE48-B66C-7C89A9BF87E4}" srcOrd="1" destOrd="0" presId="urn:microsoft.com/office/officeart/2009/3/layout/HorizontalOrganizationChart"/>
    <dgm:cxn modelId="{ED54344C-EC99-DE4B-8842-1C19FF72E2E8}" type="presParOf" srcId="{D4B1E101-700F-6346-9458-6B15BC26102B}" destId="{865472C9-BA44-2C40-8CB6-6E1BD72FB0BD}" srcOrd="1" destOrd="0" presId="urn:microsoft.com/office/officeart/2009/3/layout/HorizontalOrganizationChart"/>
    <dgm:cxn modelId="{C159D749-58A5-914F-A95D-7239667D1434}" type="presParOf" srcId="{D4B1E101-700F-6346-9458-6B15BC26102B}" destId="{0F5EA6E4-41FB-BC4C-98DC-CD62A8D7BD5B}" srcOrd="2" destOrd="0" presId="urn:microsoft.com/office/officeart/2009/3/layout/HorizontalOrganizationChart"/>
    <dgm:cxn modelId="{875E21E5-973F-D445-A2A0-1AD5556D4036}" type="presParOf" srcId="{BEFC51A1-86DF-DC4A-9313-AA406BC728CB}" destId="{343F7E00-B2EB-024B-9294-597F255AB85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7539E3-7598-E641-920C-F70A0BC1A6D0}" type="doc">
      <dgm:prSet loTypeId="urn:microsoft.com/office/officeart/2005/8/layout/process2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84D8D5-0925-604F-B73A-EB6A400100E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Bl</a:t>
          </a:r>
          <a:r>
            <a:rPr lang="en-US" dirty="0"/>
            <a:t>/6</a:t>
          </a:r>
        </a:p>
        <a:p>
          <a:r>
            <a:rPr lang="en-US" dirty="0"/>
            <a:t>Chow</a:t>
          </a:r>
        </a:p>
      </dgm:t>
    </dgm:pt>
    <dgm:pt modelId="{20C3636D-4554-5945-AE7A-AE0AE411A1C8}" type="parTrans" cxnId="{FCB46C3B-8762-E145-8944-BCF9BBEBE33C}">
      <dgm:prSet/>
      <dgm:spPr/>
      <dgm:t>
        <a:bodyPr/>
        <a:lstStyle/>
        <a:p>
          <a:endParaRPr lang="en-US"/>
        </a:p>
      </dgm:t>
    </dgm:pt>
    <dgm:pt modelId="{605EB511-A7BE-414D-BFE0-81733550F3CC}" type="sibTrans" cxnId="{FCB46C3B-8762-E145-8944-BCF9BBEBE33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20925491-8D7B-CB4B-B37B-D8731BD69B1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Liver ER fraction</a:t>
          </a:r>
        </a:p>
      </dgm:t>
    </dgm:pt>
    <dgm:pt modelId="{B1C1F2BF-5E2E-EC46-946C-D6975C7AC690}" type="parTrans" cxnId="{3F7E00D2-927C-5D44-8132-7911001F3652}">
      <dgm:prSet/>
      <dgm:spPr/>
      <dgm:t>
        <a:bodyPr/>
        <a:lstStyle/>
        <a:p>
          <a:endParaRPr lang="en-US"/>
        </a:p>
      </dgm:t>
    </dgm:pt>
    <dgm:pt modelId="{F902D30D-AB57-C045-BED2-6B58231FAB2A}" type="sibTrans" cxnId="{3F7E00D2-927C-5D44-8132-7911001F365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D5CFD6AE-DDDA-6048-9711-472894E33120}">
      <dgm:prSet phldrT="[Text]"/>
      <dgm:spPr/>
      <dgm:t>
        <a:bodyPr/>
        <a:lstStyle/>
        <a:p>
          <a:r>
            <a:rPr lang="en-US" dirty="0"/>
            <a:t>Nrf1 IP</a:t>
          </a:r>
        </a:p>
      </dgm:t>
    </dgm:pt>
    <dgm:pt modelId="{6A827DDE-A66C-3047-A50D-C871B6D5E1F0}" type="parTrans" cxnId="{37FB1EDB-E3D5-5C40-A3F7-D1582A270048}">
      <dgm:prSet/>
      <dgm:spPr/>
      <dgm:t>
        <a:bodyPr/>
        <a:lstStyle/>
        <a:p>
          <a:endParaRPr lang="en-US"/>
        </a:p>
      </dgm:t>
    </dgm:pt>
    <dgm:pt modelId="{AA84864F-27C3-3B4A-8414-C49A3F92EBEE}" type="sibTrans" cxnId="{37FB1EDB-E3D5-5C40-A3F7-D1582A270048}">
      <dgm:prSet/>
      <dgm:spPr/>
      <dgm:t>
        <a:bodyPr/>
        <a:lstStyle/>
        <a:p>
          <a:endParaRPr lang="en-US"/>
        </a:p>
      </dgm:t>
    </dgm:pt>
    <dgm:pt modelId="{8763FCAE-52D0-E24A-B353-9715C15C3A6A}">
      <dgm:prSet phldrT="[Text]"/>
      <dgm:spPr/>
      <dgm:t>
        <a:bodyPr/>
        <a:lstStyle/>
        <a:p>
          <a:r>
            <a:rPr lang="en-US" dirty="0"/>
            <a:t>Mass spectrometry</a:t>
          </a:r>
        </a:p>
      </dgm:t>
    </dgm:pt>
    <dgm:pt modelId="{16B79140-6399-5841-8516-0AA577778D4D}" type="parTrans" cxnId="{2351AF62-3B40-474D-B4DE-022050096322}">
      <dgm:prSet/>
      <dgm:spPr/>
      <dgm:t>
        <a:bodyPr/>
        <a:lstStyle/>
        <a:p>
          <a:endParaRPr lang="en-US"/>
        </a:p>
      </dgm:t>
    </dgm:pt>
    <dgm:pt modelId="{57E522B5-319A-F244-B28F-4FBF02595498}" type="sibTrans" cxnId="{2351AF62-3B40-474D-B4DE-022050096322}">
      <dgm:prSet/>
      <dgm:spPr/>
      <dgm:t>
        <a:bodyPr/>
        <a:lstStyle/>
        <a:p>
          <a:endParaRPr lang="en-US"/>
        </a:p>
      </dgm:t>
    </dgm:pt>
    <dgm:pt modelId="{385F6ADE-F876-9E4F-A55D-8F95360F01B7}" type="pres">
      <dgm:prSet presAssocID="{747539E3-7598-E641-920C-F70A0BC1A6D0}" presName="linearFlow" presStyleCnt="0">
        <dgm:presLayoutVars>
          <dgm:resizeHandles val="exact"/>
        </dgm:presLayoutVars>
      </dgm:prSet>
      <dgm:spPr/>
    </dgm:pt>
    <dgm:pt modelId="{76C458C7-3F29-5049-B2F7-0C2C3BF76E7C}" type="pres">
      <dgm:prSet presAssocID="{6D84D8D5-0925-604F-B73A-EB6A400100EC}" presName="node" presStyleLbl="node1" presStyleIdx="0" presStyleCnt="4">
        <dgm:presLayoutVars>
          <dgm:bulletEnabled val="1"/>
        </dgm:presLayoutVars>
      </dgm:prSet>
      <dgm:spPr/>
    </dgm:pt>
    <dgm:pt modelId="{28D4208D-0A69-D246-B25C-6D67AA2C3210}" type="pres">
      <dgm:prSet presAssocID="{605EB511-A7BE-414D-BFE0-81733550F3CC}" presName="sibTrans" presStyleLbl="sibTrans2D1" presStyleIdx="0" presStyleCnt="3"/>
      <dgm:spPr/>
    </dgm:pt>
    <dgm:pt modelId="{0EE49861-7437-C941-A0D2-A39547A53B1E}" type="pres">
      <dgm:prSet presAssocID="{605EB511-A7BE-414D-BFE0-81733550F3CC}" presName="connectorText" presStyleLbl="sibTrans2D1" presStyleIdx="0" presStyleCnt="3"/>
      <dgm:spPr/>
    </dgm:pt>
    <dgm:pt modelId="{CEB71409-3182-2B4A-B2D9-CDC9F9833CC8}" type="pres">
      <dgm:prSet presAssocID="{20925491-8D7B-CB4B-B37B-D8731BD69B1D}" presName="node" presStyleLbl="node1" presStyleIdx="1" presStyleCnt="4">
        <dgm:presLayoutVars>
          <dgm:bulletEnabled val="1"/>
        </dgm:presLayoutVars>
      </dgm:prSet>
      <dgm:spPr/>
    </dgm:pt>
    <dgm:pt modelId="{1C13E3B9-D30E-FF48-B0FD-C11B7034647C}" type="pres">
      <dgm:prSet presAssocID="{F902D30D-AB57-C045-BED2-6B58231FAB2A}" presName="sibTrans" presStyleLbl="sibTrans2D1" presStyleIdx="1" presStyleCnt="3"/>
      <dgm:spPr/>
    </dgm:pt>
    <dgm:pt modelId="{B3A0FD58-1F07-904A-B787-0D8522E1CE3A}" type="pres">
      <dgm:prSet presAssocID="{F902D30D-AB57-C045-BED2-6B58231FAB2A}" presName="connectorText" presStyleLbl="sibTrans2D1" presStyleIdx="1" presStyleCnt="3"/>
      <dgm:spPr/>
    </dgm:pt>
    <dgm:pt modelId="{66C8EEEE-0636-6C4C-AA7D-5A6833624950}" type="pres">
      <dgm:prSet presAssocID="{D5CFD6AE-DDDA-6048-9711-472894E33120}" presName="node" presStyleLbl="node1" presStyleIdx="2" presStyleCnt="4">
        <dgm:presLayoutVars>
          <dgm:bulletEnabled val="1"/>
        </dgm:presLayoutVars>
      </dgm:prSet>
      <dgm:spPr/>
    </dgm:pt>
    <dgm:pt modelId="{B24F4B82-D4DC-744D-8AEA-95FB6B9D10D0}" type="pres">
      <dgm:prSet presAssocID="{AA84864F-27C3-3B4A-8414-C49A3F92EBEE}" presName="sibTrans" presStyleLbl="sibTrans2D1" presStyleIdx="2" presStyleCnt="3"/>
      <dgm:spPr/>
    </dgm:pt>
    <dgm:pt modelId="{BF603997-67D2-1D4E-A034-DA32254D07B8}" type="pres">
      <dgm:prSet presAssocID="{AA84864F-27C3-3B4A-8414-C49A3F92EBEE}" presName="connectorText" presStyleLbl="sibTrans2D1" presStyleIdx="2" presStyleCnt="3"/>
      <dgm:spPr/>
    </dgm:pt>
    <dgm:pt modelId="{7392ECCE-F6BB-B54A-ACC0-1ECC1FABFBE7}" type="pres">
      <dgm:prSet presAssocID="{8763FCAE-52D0-E24A-B353-9715C15C3A6A}" presName="node" presStyleLbl="node1" presStyleIdx="3" presStyleCnt="4">
        <dgm:presLayoutVars>
          <dgm:bulletEnabled val="1"/>
        </dgm:presLayoutVars>
      </dgm:prSet>
      <dgm:spPr/>
    </dgm:pt>
  </dgm:ptLst>
  <dgm:cxnLst>
    <dgm:cxn modelId="{855D5515-3C09-EE46-BE56-46D2A991D3D8}" type="presOf" srcId="{D5CFD6AE-DDDA-6048-9711-472894E33120}" destId="{66C8EEEE-0636-6C4C-AA7D-5A6833624950}" srcOrd="0" destOrd="0" presId="urn:microsoft.com/office/officeart/2005/8/layout/process2"/>
    <dgm:cxn modelId="{09108615-4B2E-484E-9A75-1F05E02F8B88}" type="presOf" srcId="{AA84864F-27C3-3B4A-8414-C49A3F92EBEE}" destId="{BF603997-67D2-1D4E-A034-DA32254D07B8}" srcOrd="1" destOrd="0" presId="urn:microsoft.com/office/officeart/2005/8/layout/process2"/>
    <dgm:cxn modelId="{E141511E-7DBB-7642-95A3-06DDC4CEA707}" type="presOf" srcId="{747539E3-7598-E641-920C-F70A0BC1A6D0}" destId="{385F6ADE-F876-9E4F-A55D-8F95360F01B7}" srcOrd="0" destOrd="0" presId="urn:microsoft.com/office/officeart/2005/8/layout/process2"/>
    <dgm:cxn modelId="{98DE5323-D01D-B544-8258-E857E1A4EF24}" type="presOf" srcId="{605EB511-A7BE-414D-BFE0-81733550F3CC}" destId="{0EE49861-7437-C941-A0D2-A39547A53B1E}" srcOrd="1" destOrd="0" presId="urn:microsoft.com/office/officeart/2005/8/layout/process2"/>
    <dgm:cxn modelId="{FCB46C3B-8762-E145-8944-BCF9BBEBE33C}" srcId="{747539E3-7598-E641-920C-F70A0BC1A6D0}" destId="{6D84D8D5-0925-604F-B73A-EB6A400100EC}" srcOrd="0" destOrd="0" parTransId="{20C3636D-4554-5945-AE7A-AE0AE411A1C8}" sibTransId="{605EB511-A7BE-414D-BFE0-81733550F3CC}"/>
    <dgm:cxn modelId="{7626FB4C-C211-F945-8D4F-D4C114FF63F3}" type="presOf" srcId="{F902D30D-AB57-C045-BED2-6B58231FAB2A}" destId="{B3A0FD58-1F07-904A-B787-0D8522E1CE3A}" srcOrd="1" destOrd="0" presId="urn:microsoft.com/office/officeart/2005/8/layout/process2"/>
    <dgm:cxn modelId="{61065A50-1BB8-6B48-8DE0-E595D81E5794}" type="presOf" srcId="{8763FCAE-52D0-E24A-B353-9715C15C3A6A}" destId="{7392ECCE-F6BB-B54A-ACC0-1ECC1FABFBE7}" srcOrd="0" destOrd="0" presId="urn:microsoft.com/office/officeart/2005/8/layout/process2"/>
    <dgm:cxn modelId="{88BB5651-1FCE-0549-BD7B-670C27FFA8C5}" type="presOf" srcId="{AA84864F-27C3-3B4A-8414-C49A3F92EBEE}" destId="{B24F4B82-D4DC-744D-8AEA-95FB6B9D10D0}" srcOrd="0" destOrd="0" presId="urn:microsoft.com/office/officeart/2005/8/layout/process2"/>
    <dgm:cxn modelId="{2351AF62-3B40-474D-B4DE-022050096322}" srcId="{747539E3-7598-E641-920C-F70A0BC1A6D0}" destId="{8763FCAE-52D0-E24A-B353-9715C15C3A6A}" srcOrd="3" destOrd="0" parTransId="{16B79140-6399-5841-8516-0AA577778D4D}" sibTransId="{57E522B5-319A-F244-B28F-4FBF02595498}"/>
    <dgm:cxn modelId="{2561EE62-2AC2-BD43-9D5F-5B66D4BDB3E7}" type="presOf" srcId="{6D84D8D5-0925-604F-B73A-EB6A400100EC}" destId="{76C458C7-3F29-5049-B2F7-0C2C3BF76E7C}" srcOrd="0" destOrd="0" presId="urn:microsoft.com/office/officeart/2005/8/layout/process2"/>
    <dgm:cxn modelId="{9B815F89-194C-E040-8B65-B0FB541EDB0E}" type="presOf" srcId="{605EB511-A7BE-414D-BFE0-81733550F3CC}" destId="{28D4208D-0A69-D246-B25C-6D67AA2C3210}" srcOrd="0" destOrd="0" presId="urn:microsoft.com/office/officeart/2005/8/layout/process2"/>
    <dgm:cxn modelId="{BE2E95A3-AB86-BF48-B39F-3BF01B65D71C}" type="presOf" srcId="{F902D30D-AB57-C045-BED2-6B58231FAB2A}" destId="{1C13E3B9-D30E-FF48-B0FD-C11B7034647C}" srcOrd="0" destOrd="0" presId="urn:microsoft.com/office/officeart/2005/8/layout/process2"/>
    <dgm:cxn modelId="{168B5DA5-E952-C94D-AA9B-E1B015FC8968}" type="presOf" srcId="{20925491-8D7B-CB4B-B37B-D8731BD69B1D}" destId="{CEB71409-3182-2B4A-B2D9-CDC9F9833CC8}" srcOrd="0" destOrd="0" presId="urn:microsoft.com/office/officeart/2005/8/layout/process2"/>
    <dgm:cxn modelId="{3F7E00D2-927C-5D44-8132-7911001F3652}" srcId="{747539E3-7598-E641-920C-F70A0BC1A6D0}" destId="{20925491-8D7B-CB4B-B37B-D8731BD69B1D}" srcOrd="1" destOrd="0" parTransId="{B1C1F2BF-5E2E-EC46-946C-D6975C7AC690}" sibTransId="{F902D30D-AB57-C045-BED2-6B58231FAB2A}"/>
    <dgm:cxn modelId="{37FB1EDB-E3D5-5C40-A3F7-D1582A270048}" srcId="{747539E3-7598-E641-920C-F70A0BC1A6D0}" destId="{D5CFD6AE-DDDA-6048-9711-472894E33120}" srcOrd="2" destOrd="0" parTransId="{6A827DDE-A66C-3047-A50D-C871B6D5E1F0}" sibTransId="{AA84864F-27C3-3B4A-8414-C49A3F92EBEE}"/>
    <dgm:cxn modelId="{E280CA2A-EB6E-BD47-A265-CFEA473CBA02}" type="presParOf" srcId="{385F6ADE-F876-9E4F-A55D-8F95360F01B7}" destId="{76C458C7-3F29-5049-B2F7-0C2C3BF76E7C}" srcOrd="0" destOrd="0" presId="urn:microsoft.com/office/officeart/2005/8/layout/process2"/>
    <dgm:cxn modelId="{110BC2AD-B9C5-EB46-B6EA-0FAC17A0A440}" type="presParOf" srcId="{385F6ADE-F876-9E4F-A55D-8F95360F01B7}" destId="{28D4208D-0A69-D246-B25C-6D67AA2C3210}" srcOrd="1" destOrd="0" presId="urn:microsoft.com/office/officeart/2005/8/layout/process2"/>
    <dgm:cxn modelId="{C79571B7-9150-C946-8081-AFC738317FBA}" type="presParOf" srcId="{28D4208D-0A69-D246-B25C-6D67AA2C3210}" destId="{0EE49861-7437-C941-A0D2-A39547A53B1E}" srcOrd="0" destOrd="0" presId="urn:microsoft.com/office/officeart/2005/8/layout/process2"/>
    <dgm:cxn modelId="{2F7DCAF4-5C33-264E-AD29-02E0723F0852}" type="presParOf" srcId="{385F6ADE-F876-9E4F-A55D-8F95360F01B7}" destId="{CEB71409-3182-2B4A-B2D9-CDC9F9833CC8}" srcOrd="2" destOrd="0" presId="urn:microsoft.com/office/officeart/2005/8/layout/process2"/>
    <dgm:cxn modelId="{1DDB4CF6-59A7-E242-8AEF-6285C5BA82EA}" type="presParOf" srcId="{385F6ADE-F876-9E4F-A55D-8F95360F01B7}" destId="{1C13E3B9-D30E-FF48-B0FD-C11B7034647C}" srcOrd="3" destOrd="0" presId="urn:microsoft.com/office/officeart/2005/8/layout/process2"/>
    <dgm:cxn modelId="{2A035890-FEB5-E042-A478-AEFCBF320368}" type="presParOf" srcId="{1C13E3B9-D30E-FF48-B0FD-C11B7034647C}" destId="{B3A0FD58-1F07-904A-B787-0D8522E1CE3A}" srcOrd="0" destOrd="0" presId="urn:microsoft.com/office/officeart/2005/8/layout/process2"/>
    <dgm:cxn modelId="{759A0F74-D5B3-B947-B7AF-72BFBA01B1AB}" type="presParOf" srcId="{385F6ADE-F876-9E4F-A55D-8F95360F01B7}" destId="{66C8EEEE-0636-6C4C-AA7D-5A6833624950}" srcOrd="4" destOrd="0" presId="urn:microsoft.com/office/officeart/2005/8/layout/process2"/>
    <dgm:cxn modelId="{0226107D-6C97-234C-95A4-0C5FEABB918C}" type="presParOf" srcId="{385F6ADE-F876-9E4F-A55D-8F95360F01B7}" destId="{B24F4B82-D4DC-744D-8AEA-95FB6B9D10D0}" srcOrd="5" destOrd="0" presId="urn:microsoft.com/office/officeart/2005/8/layout/process2"/>
    <dgm:cxn modelId="{26D2C459-BF3A-D24E-8601-C9F1C9862B06}" type="presParOf" srcId="{B24F4B82-D4DC-744D-8AEA-95FB6B9D10D0}" destId="{BF603997-67D2-1D4E-A034-DA32254D07B8}" srcOrd="0" destOrd="0" presId="urn:microsoft.com/office/officeart/2005/8/layout/process2"/>
    <dgm:cxn modelId="{EFBA7083-C7AB-1A4A-A65C-3CA1F0B95378}" type="presParOf" srcId="{385F6ADE-F876-9E4F-A55D-8F95360F01B7}" destId="{7392ECCE-F6BB-B54A-ACC0-1ECC1FABFBE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777C5E-2D6B-2F46-9873-67E25473F2D4}">
      <dgm:prSet phldrT="[Text]"/>
      <dgm:spPr/>
      <dgm:t>
        <a:bodyPr/>
        <a:lstStyle/>
        <a:p>
          <a:r>
            <a:rPr lang="en-US" dirty="0"/>
            <a:t>Nrf1 </a:t>
          </a:r>
          <a:r>
            <a:rPr lang="en-US" dirty="0" err="1"/>
            <a:t>fl</a:t>
          </a:r>
          <a:r>
            <a:rPr lang="en-US" dirty="0"/>
            <a:t> </a:t>
          </a:r>
          <a:r>
            <a:rPr lang="en-US" dirty="0" err="1"/>
            <a:t>AlbCre</a:t>
          </a:r>
          <a:endParaRPr lang="en-US" dirty="0"/>
        </a:p>
      </dgm:t>
    </dgm:pt>
    <dgm:pt modelId="{E1A600F0-3C78-CF4E-8DCB-4F7D8323EB1A}" type="parTrans" cxnId="{C887646F-8936-6449-9B12-EAA99876BF7E}">
      <dgm:prSet/>
      <dgm:spPr/>
      <dgm:t>
        <a:bodyPr/>
        <a:lstStyle/>
        <a:p>
          <a:endParaRPr lang="en-US"/>
        </a:p>
      </dgm:t>
    </dgm:pt>
    <dgm:pt modelId="{1BD8719B-447A-E24C-95C2-FF0986D574B7}" type="sibTrans" cxnId="{C887646F-8936-6449-9B12-EAA99876BF7E}">
      <dgm:prSet/>
      <dgm:spPr/>
      <dgm:t>
        <a:bodyPr/>
        <a:lstStyle/>
        <a:p>
          <a:endParaRPr lang="en-US"/>
        </a:p>
      </dgm:t>
    </dgm:pt>
    <dgm:pt modelId="{9153F028-F1D0-E542-8AB2-7D01916E428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Cre</a:t>
          </a:r>
          <a:r>
            <a:rPr lang="en-US" dirty="0"/>
            <a:t>+</a:t>
          </a:r>
        </a:p>
      </dgm:t>
    </dgm:pt>
    <dgm:pt modelId="{62EFFEC4-FF23-9D4A-8178-357F9D6BA440}" type="parTrans" cxnId="{18A2A328-9C02-134B-96CD-0ED8F560571A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05AFDFD-37FE-DD45-AE32-859C393B1F5A}" type="sibTrans" cxnId="{18A2A328-9C02-134B-96CD-0ED8F560571A}">
      <dgm:prSet/>
      <dgm:spPr/>
      <dgm:t>
        <a:bodyPr/>
        <a:lstStyle/>
        <a:p>
          <a:endParaRPr lang="en-US"/>
        </a:p>
      </dgm:t>
    </dgm:pt>
    <dgm:pt modelId="{53C8D9F0-4D7C-4740-862F-7DED913832E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Cre</a:t>
          </a:r>
          <a:r>
            <a:rPr lang="en-US" dirty="0"/>
            <a:t>-</a:t>
          </a:r>
        </a:p>
      </dgm:t>
    </dgm:pt>
    <dgm:pt modelId="{4E5C7A70-B6D2-A246-9459-5EE52DB523B7}" type="parTrans" cxnId="{42F10FF7-4015-074D-B686-30CAA6B1A5E2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CD928AC0-A133-FE42-9A84-94B40C9316DD}" type="sibTrans" cxnId="{42F10FF7-4015-074D-B686-30CAA6B1A5E2}">
      <dgm:prSet/>
      <dgm:spPr/>
      <dgm:t>
        <a:bodyPr/>
        <a:lstStyle/>
        <a:p>
          <a:endParaRPr lang="en-US"/>
        </a:p>
      </dgm:t>
    </dgm:pt>
    <dgm:pt modelId="{17124395-B995-3549-9EA3-C0ACA1223CA6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0A032842-29F8-374D-B0B1-EF5C32DD86E3}" type="parTrans" cxnId="{9BE60F7A-5CB3-2343-817C-C517F80EED77}">
      <dgm:prSet/>
      <dgm:spPr/>
      <dgm:t>
        <a:bodyPr/>
        <a:lstStyle/>
        <a:p>
          <a:endParaRPr lang="en-US"/>
        </a:p>
      </dgm:t>
    </dgm:pt>
    <dgm:pt modelId="{FC1EFDEB-C83A-C64D-9557-0ADE25449B3F}" type="sibTrans" cxnId="{9BE60F7A-5CB3-2343-817C-C517F80EED77}">
      <dgm:prSet/>
      <dgm:spPr/>
      <dgm:t>
        <a:bodyPr/>
        <a:lstStyle/>
        <a:p>
          <a:endParaRPr lang="en-US"/>
        </a:p>
      </dgm:t>
    </dgm:pt>
    <dgm:pt modelId="{FEFED5B1-9A8E-8847-9243-BDC0C15A03BB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961B0A77-41BE-224A-BDAF-70D7150869C2}" type="parTrans" cxnId="{A5003412-E392-6F45-AC7F-45C4608FCB90}">
      <dgm:prSet/>
      <dgm:spPr/>
      <dgm:t>
        <a:bodyPr/>
        <a:lstStyle/>
        <a:p>
          <a:endParaRPr lang="en-US"/>
        </a:p>
      </dgm:t>
    </dgm:pt>
    <dgm:pt modelId="{B6837361-60FE-594D-8B90-0A127C491495}" type="sibTrans" cxnId="{A5003412-E392-6F45-AC7F-45C4608FCB90}">
      <dgm:prSet/>
      <dgm:spPr/>
      <dgm:t>
        <a:bodyPr/>
        <a:lstStyle/>
        <a:p>
          <a:endParaRPr lang="en-US"/>
        </a:p>
      </dgm:t>
    </dgm:pt>
    <dgm:pt modelId="{F7407572-A07E-9A48-9434-2E135E2D5F3B}">
      <dgm:prSet phldrT="[Text]"/>
      <dgm:spPr/>
      <dgm:t>
        <a:bodyPr/>
        <a:lstStyle/>
        <a:p>
          <a:r>
            <a:rPr lang="en-US" dirty="0"/>
            <a:t>Cholesterol</a:t>
          </a:r>
        </a:p>
      </dgm:t>
    </dgm:pt>
    <dgm:pt modelId="{812C0485-AB05-B54C-A94B-CADF93CC721E}" type="parTrans" cxnId="{07E96597-98EC-6E42-A840-E8E1CF018561}">
      <dgm:prSet/>
      <dgm:spPr/>
      <dgm:t>
        <a:bodyPr/>
        <a:lstStyle/>
        <a:p>
          <a:endParaRPr lang="en-US"/>
        </a:p>
      </dgm:t>
    </dgm:pt>
    <dgm:pt modelId="{FE4372E1-C085-7C4E-B957-78288298DB46}" type="sibTrans" cxnId="{07E96597-98EC-6E42-A840-E8E1CF018561}">
      <dgm:prSet/>
      <dgm:spPr/>
      <dgm:t>
        <a:bodyPr/>
        <a:lstStyle/>
        <a:p>
          <a:endParaRPr lang="en-US"/>
        </a:p>
      </dgm:t>
    </dgm:pt>
    <dgm:pt modelId="{9551C896-737F-7241-863B-428135087899}">
      <dgm:prSet phldrT="[Text]"/>
      <dgm:spPr/>
      <dgm:t>
        <a:bodyPr/>
        <a:lstStyle/>
        <a:p>
          <a:r>
            <a:rPr lang="en-US" dirty="0"/>
            <a:t>Cholesterol</a:t>
          </a:r>
        </a:p>
      </dgm:t>
    </dgm:pt>
    <dgm:pt modelId="{CD037511-F3B4-C84F-8E7A-AFC73771628A}" type="parTrans" cxnId="{69F43456-EFDF-A24B-BC10-18D0E1F75B22}">
      <dgm:prSet/>
      <dgm:spPr/>
      <dgm:t>
        <a:bodyPr/>
        <a:lstStyle/>
        <a:p>
          <a:endParaRPr lang="en-US"/>
        </a:p>
      </dgm:t>
    </dgm:pt>
    <dgm:pt modelId="{13FAEE96-6176-2749-A42D-829A8655C111}" type="sibTrans" cxnId="{69F43456-EFDF-A24B-BC10-18D0E1F75B22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AEA76D-8AC7-254D-AEED-325C759A23BD}" type="pres">
      <dgm:prSet presAssocID="{22777C5E-2D6B-2F46-9873-67E25473F2D4}" presName="hierRoot1" presStyleCnt="0">
        <dgm:presLayoutVars>
          <dgm:hierBranch val="init"/>
        </dgm:presLayoutVars>
      </dgm:prSet>
      <dgm:spPr/>
    </dgm:pt>
    <dgm:pt modelId="{E0378402-EBF7-E54C-834F-B454F97A3F7C}" type="pres">
      <dgm:prSet presAssocID="{22777C5E-2D6B-2F46-9873-67E25473F2D4}" presName="rootComposite1" presStyleCnt="0"/>
      <dgm:spPr/>
    </dgm:pt>
    <dgm:pt modelId="{6A2B7B0F-3947-D544-A605-0D8AC94A55BC}" type="pres">
      <dgm:prSet presAssocID="{22777C5E-2D6B-2F46-9873-67E25473F2D4}" presName="rootText1" presStyleLbl="node0" presStyleIdx="0" presStyleCnt="1" custLinFactY="-100000" custLinFactNeighborX="-21749" custLinFactNeighborY="-122271">
        <dgm:presLayoutVars>
          <dgm:chPref val="3"/>
        </dgm:presLayoutVars>
      </dgm:prSet>
      <dgm:spPr/>
    </dgm:pt>
    <dgm:pt modelId="{A6060EC6-7044-A64B-92CC-A354A65CFFDA}" type="pres">
      <dgm:prSet presAssocID="{22777C5E-2D6B-2F46-9873-67E25473F2D4}" presName="rootConnector1" presStyleLbl="node1" presStyleIdx="0" presStyleCnt="0"/>
      <dgm:spPr/>
    </dgm:pt>
    <dgm:pt modelId="{3813CEA4-9850-6F45-9509-35FD62D9826D}" type="pres">
      <dgm:prSet presAssocID="{22777C5E-2D6B-2F46-9873-67E25473F2D4}" presName="hierChild2" presStyleCnt="0"/>
      <dgm:spPr/>
    </dgm:pt>
    <dgm:pt modelId="{2F2AB03B-DDE3-9341-AC3E-D4B239017F2D}" type="pres">
      <dgm:prSet presAssocID="{62EFFEC4-FF23-9D4A-8178-357F9D6BA440}" presName="Name64" presStyleLbl="parChTrans1D2" presStyleIdx="0" presStyleCnt="2"/>
      <dgm:spPr/>
    </dgm:pt>
    <dgm:pt modelId="{6F087FC4-E734-EE49-ACA6-5F215B27062F}" type="pres">
      <dgm:prSet presAssocID="{9153F028-F1D0-E542-8AB2-7D01916E428B}" presName="hierRoot2" presStyleCnt="0">
        <dgm:presLayoutVars>
          <dgm:hierBranch val="init"/>
        </dgm:presLayoutVars>
      </dgm:prSet>
      <dgm:spPr/>
    </dgm:pt>
    <dgm:pt modelId="{BA352418-D347-B342-B005-AF0A71018D56}" type="pres">
      <dgm:prSet presAssocID="{9153F028-F1D0-E542-8AB2-7D01916E428B}" presName="rootComposite" presStyleCnt="0"/>
      <dgm:spPr/>
    </dgm:pt>
    <dgm:pt modelId="{D05080F3-5232-A247-983B-64AA554F9C26}" type="pres">
      <dgm:prSet presAssocID="{9153F028-F1D0-E542-8AB2-7D01916E428B}" presName="rootText" presStyleLbl="node2" presStyleIdx="0" presStyleCnt="2" custLinFactY="-25493" custLinFactNeighborX="-58" custLinFactNeighborY="-100000">
        <dgm:presLayoutVars>
          <dgm:chPref val="3"/>
        </dgm:presLayoutVars>
      </dgm:prSet>
      <dgm:spPr/>
    </dgm:pt>
    <dgm:pt modelId="{835F7193-E767-9F47-A63E-A3B003D6CDE3}" type="pres">
      <dgm:prSet presAssocID="{9153F028-F1D0-E542-8AB2-7D01916E428B}" presName="rootConnector" presStyleLbl="node2" presStyleIdx="0" presStyleCnt="2"/>
      <dgm:spPr/>
    </dgm:pt>
    <dgm:pt modelId="{83812DAE-3C61-A24C-A530-02273D3BE034}" type="pres">
      <dgm:prSet presAssocID="{9153F028-F1D0-E542-8AB2-7D01916E428B}" presName="hierChild4" presStyleCnt="0"/>
      <dgm:spPr/>
    </dgm:pt>
    <dgm:pt modelId="{0BEECE07-FE5B-3B40-9FAE-764BB479708D}" type="pres">
      <dgm:prSet presAssocID="{961B0A77-41BE-224A-BDAF-70D7150869C2}" presName="Name64" presStyleLbl="parChTrans1D3" presStyleIdx="0" presStyleCnt="4"/>
      <dgm:spPr/>
    </dgm:pt>
    <dgm:pt modelId="{2B2E3465-74F6-1A4C-9C9C-50D989720E1D}" type="pres">
      <dgm:prSet presAssocID="{FEFED5B1-9A8E-8847-9243-BDC0C15A03BB}" presName="hierRoot2" presStyleCnt="0">
        <dgm:presLayoutVars>
          <dgm:hierBranch val="init"/>
        </dgm:presLayoutVars>
      </dgm:prSet>
      <dgm:spPr/>
    </dgm:pt>
    <dgm:pt modelId="{0B5B8D91-6B5B-F448-9F32-03CECAC821DF}" type="pres">
      <dgm:prSet presAssocID="{FEFED5B1-9A8E-8847-9243-BDC0C15A03BB}" presName="rootComposite" presStyleCnt="0"/>
      <dgm:spPr/>
    </dgm:pt>
    <dgm:pt modelId="{8A27A56B-A2FA-B648-811E-ABA9523867BF}" type="pres">
      <dgm:prSet presAssocID="{FEFED5B1-9A8E-8847-9243-BDC0C15A03BB}" presName="rootText" presStyleLbl="node3" presStyleIdx="0" presStyleCnt="4" custLinFactY="-25493" custLinFactNeighborX="7999" custLinFactNeighborY="-100000">
        <dgm:presLayoutVars>
          <dgm:chPref val="3"/>
        </dgm:presLayoutVars>
      </dgm:prSet>
      <dgm:spPr/>
    </dgm:pt>
    <dgm:pt modelId="{A2CEF7AB-BB48-7844-A396-B901D36D1241}" type="pres">
      <dgm:prSet presAssocID="{FEFED5B1-9A8E-8847-9243-BDC0C15A03BB}" presName="rootConnector" presStyleLbl="node3" presStyleIdx="0" presStyleCnt="4"/>
      <dgm:spPr/>
    </dgm:pt>
    <dgm:pt modelId="{560A7821-A50E-0D49-95B7-2DCC250D58D1}" type="pres">
      <dgm:prSet presAssocID="{FEFED5B1-9A8E-8847-9243-BDC0C15A03BB}" presName="hierChild4" presStyleCnt="0"/>
      <dgm:spPr/>
    </dgm:pt>
    <dgm:pt modelId="{163A845C-36C3-B54B-BFFC-9238F677C22B}" type="pres">
      <dgm:prSet presAssocID="{FEFED5B1-9A8E-8847-9243-BDC0C15A03BB}" presName="hierChild5" presStyleCnt="0"/>
      <dgm:spPr/>
    </dgm:pt>
    <dgm:pt modelId="{9315DC90-79B8-A649-9F19-05F19C6B5411}" type="pres">
      <dgm:prSet presAssocID="{CD037511-F3B4-C84F-8E7A-AFC73771628A}" presName="Name64" presStyleLbl="parChTrans1D3" presStyleIdx="1" presStyleCnt="4"/>
      <dgm:spPr/>
    </dgm:pt>
    <dgm:pt modelId="{207754E8-9F67-7E4F-B174-5B192738B486}" type="pres">
      <dgm:prSet presAssocID="{9551C896-737F-7241-863B-428135087899}" presName="hierRoot2" presStyleCnt="0">
        <dgm:presLayoutVars>
          <dgm:hierBranch val="init"/>
        </dgm:presLayoutVars>
      </dgm:prSet>
      <dgm:spPr/>
    </dgm:pt>
    <dgm:pt modelId="{E93A4526-600A-734E-ADAE-4C193A39E719}" type="pres">
      <dgm:prSet presAssocID="{9551C896-737F-7241-863B-428135087899}" presName="rootComposite" presStyleCnt="0"/>
      <dgm:spPr/>
    </dgm:pt>
    <dgm:pt modelId="{CC9B227F-D2E6-0544-A936-FD9343C05AAA}" type="pres">
      <dgm:prSet presAssocID="{9551C896-737F-7241-863B-428135087899}" presName="rootText" presStyleLbl="node3" presStyleIdx="1" presStyleCnt="4" custLinFactY="-28889" custLinFactNeighborY="-100000">
        <dgm:presLayoutVars>
          <dgm:chPref val="3"/>
        </dgm:presLayoutVars>
      </dgm:prSet>
      <dgm:spPr/>
    </dgm:pt>
    <dgm:pt modelId="{B1143D22-3511-664F-9509-ECAA05C07319}" type="pres">
      <dgm:prSet presAssocID="{9551C896-737F-7241-863B-428135087899}" presName="rootConnector" presStyleLbl="node3" presStyleIdx="1" presStyleCnt="4"/>
      <dgm:spPr/>
    </dgm:pt>
    <dgm:pt modelId="{CFEB8B64-1838-294C-BDCB-5DBAB91351E1}" type="pres">
      <dgm:prSet presAssocID="{9551C896-737F-7241-863B-428135087899}" presName="hierChild4" presStyleCnt="0"/>
      <dgm:spPr/>
    </dgm:pt>
    <dgm:pt modelId="{B99C911B-D274-3140-A6A1-B3BE3EE6B30F}" type="pres">
      <dgm:prSet presAssocID="{9551C896-737F-7241-863B-428135087899}" presName="hierChild5" presStyleCnt="0"/>
      <dgm:spPr/>
    </dgm:pt>
    <dgm:pt modelId="{30A7569B-0177-454C-BFD7-A826D576DE10}" type="pres">
      <dgm:prSet presAssocID="{9153F028-F1D0-E542-8AB2-7D01916E428B}" presName="hierChild5" presStyleCnt="0"/>
      <dgm:spPr/>
    </dgm:pt>
    <dgm:pt modelId="{A9BBD8E1-DE63-584B-BA1A-B4E347265E17}" type="pres">
      <dgm:prSet presAssocID="{4E5C7A70-B6D2-A246-9459-5EE52DB523B7}" presName="Name64" presStyleLbl="parChTrans1D2" presStyleIdx="1" presStyleCnt="2"/>
      <dgm:spPr/>
    </dgm:pt>
    <dgm:pt modelId="{84C30543-CFDC-E449-9CBF-F3A11181E294}" type="pres">
      <dgm:prSet presAssocID="{53C8D9F0-4D7C-4740-862F-7DED913832EB}" presName="hierRoot2" presStyleCnt="0">
        <dgm:presLayoutVars>
          <dgm:hierBranch val="init"/>
        </dgm:presLayoutVars>
      </dgm:prSet>
      <dgm:spPr/>
    </dgm:pt>
    <dgm:pt modelId="{893EA445-D821-CC40-97C1-F8227FB4D6A6}" type="pres">
      <dgm:prSet presAssocID="{53C8D9F0-4D7C-4740-862F-7DED913832EB}" presName="rootComposite" presStyleCnt="0"/>
      <dgm:spPr/>
    </dgm:pt>
    <dgm:pt modelId="{749D9DE9-4F29-5243-A8BC-00B05E878528}" type="pres">
      <dgm:prSet presAssocID="{53C8D9F0-4D7C-4740-862F-7DED913832EB}" presName="rootText" presStyleLbl="node2" presStyleIdx="1" presStyleCnt="2" custLinFactY="-25493" custLinFactNeighborX="-58" custLinFactNeighborY="-100000">
        <dgm:presLayoutVars>
          <dgm:chPref val="3"/>
        </dgm:presLayoutVars>
      </dgm:prSet>
      <dgm:spPr/>
    </dgm:pt>
    <dgm:pt modelId="{F3F2BA5E-F3E1-5C48-9EC7-F419CD69175C}" type="pres">
      <dgm:prSet presAssocID="{53C8D9F0-4D7C-4740-862F-7DED913832EB}" presName="rootConnector" presStyleLbl="node2" presStyleIdx="1" presStyleCnt="2"/>
      <dgm:spPr/>
    </dgm:pt>
    <dgm:pt modelId="{4770638E-42EC-7D40-8D87-8A02A611D97E}" type="pres">
      <dgm:prSet presAssocID="{53C8D9F0-4D7C-4740-862F-7DED913832EB}" presName="hierChild4" presStyleCnt="0"/>
      <dgm:spPr/>
    </dgm:pt>
    <dgm:pt modelId="{24973C6C-EEDD-A841-829C-2247781D78C1}" type="pres">
      <dgm:prSet presAssocID="{0A032842-29F8-374D-B0B1-EF5C32DD86E3}" presName="Name64" presStyleLbl="parChTrans1D3" presStyleIdx="2" presStyleCnt="4"/>
      <dgm:spPr/>
    </dgm:pt>
    <dgm:pt modelId="{69FA8E42-E29B-DE44-9E06-48C5BB182B7F}" type="pres">
      <dgm:prSet presAssocID="{17124395-B995-3549-9EA3-C0ACA1223CA6}" presName="hierRoot2" presStyleCnt="0">
        <dgm:presLayoutVars>
          <dgm:hierBranch val="init"/>
        </dgm:presLayoutVars>
      </dgm:prSet>
      <dgm:spPr/>
    </dgm:pt>
    <dgm:pt modelId="{134F020B-9716-A54C-8B8B-A707FFC10951}" type="pres">
      <dgm:prSet presAssocID="{17124395-B995-3549-9EA3-C0ACA1223CA6}" presName="rootComposite" presStyleCnt="0"/>
      <dgm:spPr/>
    </dgm:pt>
    <dgm:pt modelId="{90739C94-6E4E-3942-B57F-93C6A5EA610C}" type="pres">
      <dgm:prSet presAssocID="{17124395-B995-3549-9EA3-C0ACA1223CA6}" presName="rootText" presStyleLbl="node3" presStyleIdx="2" presStyleCnt="4" custLinFactY="-25493" custLinFactNeighborX="7999" custLinFactNeighborY="-100000">
        <dgm:presLayoutVars>
          <dgm:chPref val="3"/>
        </dgm:presLayoutVars>
      </dgm:prSet>
      <dgm:spPr/>
    </dgm:pt>
    <dgm:pt modelId="{2BE6913C-B50A-E145-8289-37501DE0FDCB}" type="pres">
      <dgm:prSet presAssocID="{17124395-B995-3549-9EA3-C0ACA1223CA6}" presName="rootConnector" presStyleLbl="node3" presStyleIdx="2" presStyleCnt="4"/>
      <dgm:spPr/>
    </dgm:pt>
    <dgm:pt modelId="{F58D0CAF-EA25-4346-8BA2-CEFBE18097C4}" type="pres">
      <dgm:prSet presAssocID="{17124395-B995-3549-9EA3-C0ACA1223CA6}" presName="hierChild4" presStyleCnt="0"/>
      <dgm:spPr/>
    </dgm:pt>
    <dgm:pt modelId="{F11F74C4-FFA5-AA47-92AB-69AC8BCC91B4}" type="pres">
      <dgm:prSet presAssocID="{17124395-B995-3549-9EA3-C0ACA1223CA6}" presName="hierChild5" presStyleCnt="0"/>
      <dgm:spPr/>
    </dgm:pt>
    <dgm:pt modelId="{C2AC1DCB-2FFD-FA41-913E-883693654B9B}" type="pres">
      <dgm:prSet presAssocID="{812C0485-AB05-B54C-A94B-CADF93CC721E}" presName="Name64" presStyleLbl="parChTrans1D3" presStyleIdx="3" presStyleCnt="4"/>
      <dgm:spPr/>
    </dgm:pt>
    <dgm:pt modelId="{AB81FBFB-EF8B-3E4F-B903-A9921696430A}" type="pres">
      <dgm:prSet presAssocID="{F7407572-A07E-9A48-9434-2E135E2D5F3B}" presName="hierRoot2" presStyleCnt="0">
        <dgm:presLayoutVars>
          <dgm:hierBranch val="init"/>
        </dgm:presLayoutVars>
      </dgm:prSet>
      <dgm:spPr/>
    </dgm:pt>
    <dgm:pt modelId="{7561AA2F-4D83-9A40-89E1-A12226987013}" type="pres">
      <dgm:prSet presAssocID="{F7407572-A07E-9A48-9434-2E135E2D5F3B}" presName="rootComposite" presStyleCnt="0"/>
      <dgm:spPr/>
    </dgm:pt>
    <dgm:pt modelId="{B1AA456D-9CE6-0848-8746-AFD40772328B}" type="pres">
      <dgm:prSet presAssocID="{F7407572-A07E-9A48-9434-2E135E2D5F3B}" presName="rootText" presStyleLbl="node3" presStyleIdx="3" presStyleCnt="4" custLinFactY="-25493" custLinFactNeighborX="7999" custLinFactNeighborY="-100000">
        <dgm:presLayoutVars>
          <dgm:chPref val="3"/>
        </dgm:presLayoutVars>
      </dgm:prSet>
      <dgm:spPr/>
    </dgm:pt>
    <dgm:pt modelId="{7034DCC2-AC10-D94E-940D-C37093E988BD}" type="pres">
      <dgm:prSet presAssocID="{F7407572-A07E-9A48-9434-2E135E2D5F3B}" presName="rootConnector" presStyleLbl="node3" presStyleIdx="3" presStyleCnt="4"/>
      <dgm:spPr/>
    </dgm:pt>
    <dgm:pt modelId="{597B6259-5220-7F43-A882-E5C4F08F2B8A}" type="pres">
      <dgm:prSet presAssocID="{F7407572-A07E-9A48-9434-2E135E2D5F3B}" presName="hierChild4" presStyleCnt="0"/>
      <dgm:spPr/>
    </dgm:pt>
    <dgm:pt modelId="{46D76D2A-5051-AE43-A73D-DD9A50B19997}" type="pres">
      <dgm:prSet presAssocID="{F7407572-A07E-9A48-9434-2E135E2D5F3B}" presName="hierChild5" presStyleCnt="0"/>
      <dgm:spPr/>
    </dgm:pt>
    <dgm:pt modelId="{CC0EB530-235B-EA4E-878B-EC558436C0DB}" type="pres">
      <dgm:prSet presAssocID="{53C8D9F0-4D7C-4740-862F-7DED913832EB}" presName="hierChild5" presStyleCnt="0"/>
      <dgm:spPr/>
    </dgm:pt>
    <dgm:pt modelId="{62283695-2AAE-3B43-8FF0-1E463D52B9D5}" type="pres">
      <dgm:prSet presAssocID="{22777C5E-2D6B-2F46-9873-67E25473F2D4}" presName="hierChild3" presStyleCnt="0"/>
      <dgm:spPr/>
    </dgm:pt>
  </dgm:ptLst>
  <dgm:cxnLst>
    <dgm:cxn modelId="{4ACC2509-7746-514F-A1A9-00B56B98D531}" type="presOf" srcId="{9153F028-F1D0-E542-8AB2-7D01916E428B}" destId="{D05080F3-5232-A247-983B-64AA554F9C26}" srcOrd="0" destOrd="0" presId="urn:microsoft.com/office/officeart/2009/3/layout/HorizontalOrganizationChart"/>
    <dgm:cxn modelId="{B622F809-3FDB-C84D-A453-2200C54D7880}" type="presOf" srcId="{22777C5E-2D6B-2F46-9873-67E25473F2D4}" destId="{A6060EC6-7044-A64B-92CC-A354A65CFFDA}" srcOrd="1" destOrd="0" presId="urn:microsoft.com/office/officeart/2009/3/layout/HorizontalOrganizationChart"/>
    <dgm:cxn modelId="{A5003412-E392-6F45-AC7F-45C4608FCB90}" srcId="{9153F028-F1D0-E542-8AB2-7D01916E428B}" destId="{FEFED5B1-9A8E-8847-9243-BDC0C15A03BB}" srcOrd="0" destOrd="0" parTransId="{961B0A77-41BE-224A-BDAF-70D7150869C2}" sibTransId="{B6837361-60FE-594D-8B90-0A127C491495}"/>
    <dgm:cxn modelId="{18A2A328-9C02-134B-96CD-0ED8F560571A}" srcId="{22777C5E-2D6B-2F46-9873-67E25473F2D4}" destId="{9153F028-F1D0-E542-8AB2-7D01916E428B}" srcOrd="0" destOrd="0" parTransId="{62EFFEC4-FF23-9D4A-8178-357F9D6BA440}" sibTransId="{305AFDFD-37FE-DD45-AE32-859C393B1F5A}"/>
    <dgm:cxn modelId="{1A440529-98AB-4340-A70B-9481172CB777}" type="presOf" srcId="{9153F028-F1D0-E542-8AB2-7D01916E428B}" destId="{835F7193-E767-9F47-A63E-A3B003D6CDE3}" srcOrd="1" destOrd="0" presId="urn:microsoft.com/office/officeart/2009/3/layout/HorizontalOrganizationChart"/>
    <dgm:cxn modelId="{0FDC113A-042F-5F48-9509-1F75EAD061AC}" type="presOf" srcId="{CD037511-F3B4-C84F-8E7A-AFC73771628A}" destId="{9315DC90-79B8-A649-9F19-05F19C6B5411}" srcOrd="0" destOrd="0" presId="urn:microsoft.com/office/officeart/2009/3/layout/HorizontalOrganizationChart"/>
    <dgm:cxn modelId="{5870C34D-1516-C942-BDCD-F1E4E1C3B6A9}" type="presOf" srcId="{961B0A77-41BE-224A-BDAF-70D7150869C2}" destId="{0BEECE07-FE5B-3B40-9FAE-764BB479708D}" srcOrd="0" destOrd="0" presId="urn:microsoft.com/office/officeart/2009/3/layout/HorizontalOrganizationChart"/>
    <dgm:cxn modelId="{69F43456-EFDF-A24B-BC10-18D0E1F75B22}" srcId="{9153F028-F1D0-E542-8AB2-7D01916E428B}" destId="{9551C896-737F-7241-863B-428135087899}" srcOrd="1" destOrd="0" parTransId="{CD037511-F3B4-C84F-8E7A-AFC73771628A}" sibTransId="{13FAEE96-6176-2749-A42D-829A8655C111}"/>
    <dgm:cxn modelId="{C887646F-8936-6449-9B12-EAA99876BF7E}" srcId="{C5E81EA5-D564-D147-962B-3FD025470428}" destId="{22777C5E-2D6B-2F46-9873-67E25473F2D4}" srcOrd="0" destOrd="0" parTransId="{E1A600F0-3C78-CF4E-8DCB-4F7D8323EB1A}" sibTransId="{1BD8719B-447A-E24C-95C2-FF0986D574B7}"/>
    <dgm:cxn modelId="{9BE60F7A-5CB3-2343-817C-C517F80EED77}" srcId="{53C8D9F0-4D7C-4740-862F-7DED913832EB}" destId="{17124395-B995-3549-9EA3-C0ACA1223CA6}" srcOrd="0" destOrd="0" parTransId="{0A032842-29F8-374D-B0B1-EF5C32DD86E3}" sibTransId="{FC1EFDEB-C83A-C64D-9557-0ADE25449B3F}"/>
    <dgm:cxn modelId="{19A4BC89-296D-CD4E-9452-E484A11C4650}" type="presOf" srcId="{F7407572-A07E-9A48-9434-2E135E2D5F3B}" destId="{B1AA456D-9CE6-0848-8746-AFD40772328B}" srcOrd="0" destOrd="0" presId="urn:microsoft.com/office/officeart/2009/3/layout/HorizontalOrganizationChart"/>
    <dgm:cxn modelId="{2E79588A-2FAC-3740-83BE-B110405A0C87}" type="presOf" srcId="{4E5C7A70-B6D2-A246-9459-5EE52DB523B7}" destId="{A9BBD8E1-DE63-584B-BA1A-B4E347265E17}" srcOrd="0" destOrd="0" presId="urn:microsoft.com/office/officeart/2009/3/layout/HorizontalOrganizationChart"/>
    <dgm:cxn modelId="{07E96597-98EC-6E42-A840-E8E1CF018561}" srcId="{53C8D9F0-4D7C-4740-862F-7DED913832EB}" destId="{F7407572-A07E-9A48-9434-2E135E2D5F3B}" srcOrd="1" destOrd="0" parTransId="{812C0485-AB05-B54C-A94B-CADF93CC721E}" sibTransId="{FE4372E1-C085-7C4E-B957-78288298DB46}"/>
    <dgm:cxn modelId="{A23212B1-F4A3-9743-AFCF-BA407FC2D7D1}" type="presOf" srcId="{F7407572-A07E-9A48-9434-2E135E2D5F3B}" destId="{7034DCC2-AC10-D94E-940D-C37093E988BD}" srcOrd="1" destOrd="0" presId="urn:microsoft.com/office/officeart/2009/3/layout/HorizontalOrganizationChart"/>
    <dgm:cxn modelId="{706CA3B2-DBA9-6143-A32C-3C69F7DDAA52}" type="presOf" srcId="{62EFFEC4-FF23-9D4A-8178-357F9D6BA440}" destId="{2F2AB03B-DDE3-9341-AC3E-D4B239017F2D}" srcOrd="0" destOrd="0" presId="urn:microsoft.com/office/officeart/2009/3/layout/HorizontalOrganizationChart"/>
    <dgm:cxn modelId="{8AB1E3B8-154F-2A45-9B5A-340BF3AA877E}" type="presOf" srcId="{22777C5E-2D6B-2F46-9873-67E25473F2D4}" destId="{6A2B7B0F-3947-D544-A605-0D8AC94A55BC}" srcOrd="0" destOrd="0" presId="urn:microsoft.com/office/officeart/2009/3/layout/HorizontalOrganizationChart"/>
    <dgm:cxn modelId="{B4CFC1C9-F972-3449-8C1F-FE174D259F51}" type="presOf" srcId="{17124395-B995-3549-9EA3-C0ACA1223CA6}" destId="{90739C94-6E4E-3942-B57F-93C6A5EA610C}" srcOrd="0" destOrd="0" presId="urn:microsoft.com/office/officeart/2009/3/layout/HorizontalOrganizationChart"/>
    <dgm:cxn modelId="{64AD04CD-BC64-C548-9AFA-BFBC67B53DD9}" type="presOf" srcId="{C5E81EA5-D564-D147-962B-3FD025470428}" destId="{4E985D05-A446-754F-A231-0B6AF1F5124A}" srcOrd="0" destOrd="0" presId="urn:microsoft.com/office/officeart/2009/3/layout/HorizontalOrganizationChart"/>
    <dgm:cxn modelId="{178BD3CE-47F5-4A49-82AE-9294905FF16B}" type="presOf" srcId="{0A032842-29F8-374D-B0B1-EF5C32DD86E3}" destId="{24973C6C-EEDD-A841-829C-2247781D78C1}" srcOrd="0" destOrd="0" presId="urn:microsoft.com/office/officeart/2009/3/layout/HorizontalOrganizationChart"/>
    <dgm:cxn modelId="{401A5ADB-0FCE-EC44-BCAC-9C9A716D0A35}" type="presOf" srcId="{9551C896-737F-7241-863B-428135087899}" destId="{CC9B227F-D2E6-0544-A936-FD9343C05AAA}" srcOrd="0" destOrd="0" presId="urn:microsoft.com/office/officeart/2009/3/layout/HorizontalOrganizationChart"/>
    <dgm:cxn modelId="{784403E2-85D5-CB47-B1E4-A33C580D5591}" type="presOf" srcId="{53C8D9F0-4D7C-4740-862F-7DED913832EB}" destId="{749D9DE9-4F29-5243-A8BC-00B05E878528}" srcOrd="0" destOrd="0" presId="urn:microsoft.com/office/officeart/2009/3/layout/HorizontalOrganizationChart"/>
    <dgm:cxn modelId="{457EB1E7-B7EE-CB46-BDF4-D7A0AD56ECEC}" type="presOf" srcId="{17124395-B995-3549-9EA3-C0ACA1223CA6}" destId="{2BE6913C-B50A-E145-8289-37501DE0FDCB}" srcOrd="1" destOrd="0" presId="urn:microsoft.com/office/officeart/2009/3/layout/HorizontalOrganizationChart"/>
    <dgm:cxn modelId="{B8F05CED-9E4B-8C47-ADAE-6062028B6459}" type="presOf" srcId="{9551C896-737F-7241-863B-428135087899}" destId="{B1143D22-3511-664F-9509-ECAA05C07319}" srcOrd="1" destOrd="0" presId="urn:microsoft.com/office/officeart/2009/3/layout/HorizontalOrganizationChart"/>
    <dgm:cxn modelId="{1A1ABAF4-4B7A-7648-A0DA-A45C50AE933E}" type="presOf" srcId="{FEFED5B1-9A8E-8847-9243-BDC0C15A03BB}" destId="{A2CEF7AB-BB48-7844-A396-B901D36D1241}" srcOrd="1" destOrd="0" presId="urn:microsoft.com/office/officeart/2009/3/layout/HorizontalOrganizationChart"/>
    <dgm:cxn modelId="{42F10FF7-4015-074D-B686-30CAA6B1A5E2}" srcId="{22777C5E-2D6B-2F46-9873-67E25473F2D4}" destId="{53C8D9F0-4D7C-4740-862F-7DED913832EB}" srcOrd="1" destOrd="0" parTransId="{4E5C7A70-B6D2-A246-9459-5EE52DB523B7}" sibTransId="{CD928AC0-A133-FE42-9A84-94B40C9316DD}"/>
    <dgm:cxn modelId="{33F9F1FA-CC99-A74E-B35C-641105D48486}" type="presOf" srcId="{FEFED5B1-9A8E-8847-9243-BDC0C15A03BB}" destId="{8A27A56B-A2FA-B648-811E-ABA9523867BF}" srcOrd="0" destOrd="0" presId="urn:microsoft.com/office/officeart/2009/3/layout/HorizontalOrganizationChart"/>
    <dgm:cxn modelId="{8B7505FF-7C9C-B049-9148-6B94422740B6}" type="presOf" srcId="{53C8D9F0-4D7C-4740-862F-7DED913832EB}" destId="{F3F2BA5E-F3E1-5C48-9EC7-F419CD69175C}" srcOrd="1" destOrd="0" presId="urn:microsoft.com/office/officeart/2009/3/layout/HorizontalOrganizationChart"/>
    <dgm:cxn modelId="{211AC9FF-089D-BB4B-9343-A84DF6AED212}" type="presOf" srcId="{812C0485-AB05-B54C-A94B-CADF93CC721E}" destId="{C2AC1DCB-2FFD-FA41-913E-883693654B9B}" srcOrd="0" destOrd="0" presId="urn:microsoft.com/office/officeart/2009/3/layout/HorizontalOrganizationChart"/>
    <dgm:cxn modelId="{069F488E-543F-4347-B4FC-7DD89E78E3D1}" type="presParOf" srcId="{4E985D05-A446-754F-A231-0B6AF1F5124A}" destId="{82AEA76D-8AC7-254D-AEED-325C759A23BD}" srcOrd="0" destOrd="0" presId="urn:microsoft.com/office/officeart/2009/3/layout/HorizontalOrganizationChart"/>
    <dgm:cxn modelId="{8371D5F6-53CA-3749-A808-6E7ADA713BC2}" type="presParOf" srcId="{82AEA76D-8AC7-254D-AEED-325C759A23BD}" destId="{E0378402-EBF7-E54C-834F-B454F97A3F7C}" srcOrd="0" destOrd="0" presId="urn:microsoft.com/office/officeart/2009/3/layout/HorizontalOrganizationChart"/>
    <dgm:cxn modelId="{46EEE6F1-606B-5E4F-B407-7BD35A178915}" type="presParOf" srcId="{E0378402-EBF7-E54C-834F-B454F97A3F7C}" destId="{6A2B7B0F-3947-D544-A605-0D8AC94A55BC}" srcOrd="0" destOrd="0" presId="urn:microsoft.com/office/officeart/2009/3/layout/HorizontalOrganizationChart"/>
    <dgm:cxn modelId="{FFF10151-95AF-0B42-9592-C192DED2CC64}" type="presParOf" srcId="{E0378402-EBF7-E54C-834F-B454F97A3F7C}" destId="{A6060EC6-7044-A64B-92CC-A354A65CFFDA}" srcOrd="1" destOrd="0" presId="urn:microsoft.com/office/officeart/2009/3/layout/HorizontalOrganizationChart"/>
    <dgm:cxn modelId="{C75A46DA-DC34-4D47-94CD-FEF81E936EFF}" type="presParOf" srcId="{82AEA76D-8AC7-254D-AEED-325C759A23BD}" destId="{3813CEA4-9850-6F45-9509-35FD62D9826D}" srcOrd="1" destOrd="0" presId="urn:microsoft.com/office/officeart/2009/3/layout/HorizontalOrganizationChart"/>
    <dgm:cxn modelId="{AB97077B-E403-D24E-856A-0F9CD40E509D}" type="presParOf" srcId="{3813CEA4-9850-6F45-9509-35FD62D9826D}" destId="{2F2AB03B-DDE3-9341-AC3E-D4B239017F2D}" srcOrd="0" destOrd="0" presId="urn:microsoft.com/office/officeart/2009/3/layout/HorizontalOrganizationChart"/>
    <dgm:cxn modelId="{27FA18B6-03CB-1949-B310-69F8137764C9}" type="presParOf" srcId="{3813CEA4-9850-6F45-9509-35FD62D9826D}" destId="{6F087FC4-E734-EE49-ACA6-5F215B27062F}" srcOrd="1" destOrd="0" presId="urn:microsoft.com/office/officeart/2009/3/layout/HorizontalOrganizationChart"/>
    <dgm:cxn modelId="{2834D103-817F-1D4F-88AC-D5550C5BCF5A}" type="presParOf" srcId="{6F087FC4-E734-EE49-ACA6-5F215B27062F}" destId="{BA352418-D347-B342-B005-AF0A71018D56}" srcOrd="0" destOrd="0" presId="urn:microsoft.com/office/officeart/2009/3/layout/HorizontalOrganizationChart"/>
    <dgm:cxn modelId="{EFB0465C-9DE5-894A-BCAA-6BC600BF2908}" type="presParOf" srcId="{BA352418-D347-B342-B005-AF0A71018D56}" destId="{D05080F3-5232-A247-983B-64AA554F9C26}" srcOrd="0" destOrd="0" presId="urn:microsoft.com/office/officeart/2009/3/layout/HorizontalOrganizationChart"/>
    <dgm:cxn modelId="{5323A1E1-E049-3945-9DC6-5AC9545003CE}" type="presParOf" srcId="{BA352418-D347-B342-B005-AF0A71018D56}" destId="{835F7193-E767-9F47-A63E-A3B003D6CDE3}" srcOrd="1" destOrd="0" presId="urn:microsoft.com/office/officeart/2009/3/layout/HorizontalOrganizationChart"/>
    <dgm:cxn modelId="{0C1EFFF2-9EAF-2D43-B5B4-A97CB5C39EBD}" type="presParOf" srcId="{6F087FC4-E734-EE49-ACA6-5F215B27062F}" destId="{83812DAE-3C61-A24C-A530-02273D3BE034}" srcOrd="1" destOrd="0" presId="urn:microsoft.com/office/officeart/2009/3/layout/HorizontalOrganizationChart"/>
    <dgm:cxn modelId="{23B116BE-BA90-9B4D-927D-65EA802121D3}" type="presParOf" srcId="{83812DAE-3C61-A24C-A530-02273D3BE034}" destId="{0BEECE07-FE5B-3B40-9FAE-764BB479708D}" srcOrd="0" destOrd="0" presId="urn:microsoft.com/office/officeart/2009/3/layout/HorizontalOrganizationChart"/>
    <dgm:cxn modelId="{293864DD-DFDC-2E44-8E89-9188240B598D}" type="presParOf" srcId="{83812DAE-3C61-A24C-A530-02273D3BE034}" destId="{2B2E3465-74F6-1A4C-9C9C-50D989720E1D}" srcOrd="1" destOrd="0" presId="urn:microsoft.com/office/officeart/2009/3/layout/HorizontalOrganizationChart"/>
    <dgm:cxn modelId="{27D39D8E-EDBE-AA4F-890E-6393C59B2466}" type="presParOf" srcId="{2B2E3465-74F6-1A4C-9C9C-50D989720E1D}" destId="{0B5B8D91-6B5B-F448-9F32-03CECAC821DF}" srcOrd="0" destOrd="0" presId="urn:microsoft.com/office/officeart/2009/3/layout/HorizontalOrganizationChart"/>
    <dgm:cxn modelId="{05771F74-7EDA-D641-8F46-DF4F728EE0DD}" type="presParOf" srcId="{0B5B8D91-6B5B-F448-9F32-03CECAC821DF}" destId="{8A27A56B-A2FA-B648-811E-ABA9523867BF}" srcOrd="0" destOrd="0" presId="urn:microsoft.com/office/officeart/2009/3/layout/HorizontalOrganizationChart"/>
    <dgm:cxn modelId="{B3E3A521-28A8-CD41-A4E8-10D5F59BAB1B}" type="presParOf" srcId="{0B5B8D91-6B5B-F448-9F32-03CECAC821DF}" destId="{A2CEF7AB-BB48-7844-A396-B901D36D1241}" srcOrd="1" destOrd="0" presId="urn:microsoft.com/office/officeart/2009/3/layout/HorizontalOrganizationChart"/>
    <dgm:cxn modelId="{4BE3292E-0E0C-7242-B03E-6F5006F43C25}" type="presParOf" srcId="{2B2E3465-74F6-1A4C-9C9C-50D989720E1D}" destId="{560A7821-A50E-0D49-95B7-2DCC250D58D1}" srcOrd="1" destOrd="0" presId="urn:microsoft.com/office/officeart/2009/3/layout/HorizontalOrganizationChart"/>
    <dgm:cxn modelId="{F5521839-ABBA-304C-B3D5-377F518AF8B9}" type="presParOf" srcId="{2B2E3465-74F6-1A4C-9C9C-50D989720E1D}" destId="{163A845C-36C3-B54B-BFFC-9238F677C22B}" srcOrd="2" destOrd="0" presId="urn:microsoft.com/office/officeart/2009/3/layout/HorizontalOrganizationChart"/>
    <dgm:cxn modelId="{0D1AEC15-0258-844B-B4C7-7D9D371E1283}" type="presParOf" srcId="{83812DAE-3C61-A24C-A530-02273D3BE034}" destId="{9315DC90-79B8-A649-9F19-05F19C6B5411}" srcOrd="2" destOrd="0" presId="urn:microsoft.com/office/officeart/2009/3/layout/HorizontalOrganizationChart"/>
    <dgm:cxn modelId="{1D84E3DD-F7CB-0B42-A09C-AE216D4930E5}" type="presParOf" srcId="{83812DAE-3C61-A24C-A530-02273D3BE034}" destId="{207754E8-9F67-7E4F-B174-5B192738B486}" srcOrd="3" destOrd="0" presId="urn:microsoft.com/office/officeart/2009/3/layout/HorizontalOrganizationChart"/>
    <dgm:cxn modelId="{19194055-26E1-E14B-AE68-AAA1FE51B99C}" type="presParOf" srcId="{207754E8-9F67-7E4F-B174-5B192738B486}" destId="{E93A4526-600A-734E-ADAE-4C193A39E719}" srcOrd="0" destOrd="0" presId="urn:microsoft.com/office/officeart/2009/3/layout/HorizontalOrganizationChart"/>
    <dgm:cxn modelId="{FC1898E0-6723-F042-96DF-AA44FB70DF62}" type="presParOf" srcId="{E93A4526-600A-734E-ADAE-4C193A39E719}" destId="{CC9B227F-D2E6-0544-A936-FD9343C05AAA}" srcOrd="0" destOrd="0" presId="urn:microsoft.com/office/officeart/2009/3/layout/HorizontalOrganizationChart"/>
    <dgm:cxn modelId="{47BEE997-5A55-B646-8134-F34215B2DF35}" type="presParOf" srcId="{E93A4526-600A-734E-ADAE-4C193A39E719}" destId="{B1143D22-3511-664F-9509-ECAA05C07319}" srcOrd="1" destOrd="0" presId="urn:microsoft.com/office/officeart/2009/3/layout/HorizontalOrganizationChart"/>
    <dgm:cxn modelId="{30B23904-698F-7A4D-B300-7AF8EC584351}" type="presParOf" srcId="{207754E8-9F67-7E4F-B174-5B192738B486}" destId="{CFEB8B64-1838-294C-BDCB-5DBAB91351E1}" srcOrd="1" destOrd="0" presId="urn:microsoft.com/office/officeart/2009/3/layout/HorizontalOrganizationChart"/>
    <dgm:cxn modelId="{E34077AE-A355-9C47-94B8-291E5116CC6D}" type="presParOf" srcId="{207754E8-9F67-7E4F-B174-5B192738B486}" destId="{B99C911B-D274-3140-A6A1-B3BE3EE6B30F}" srcOrd="2" destOrd="0" presId="urn:microsoft.com/office/officeart/2009/3/layout/HorizontalOrganizationChart"/>
    <dgm:cxn modelId="{C31463B4-394A-D748-83AB-2D469F7D57D6}" type="presParOf" srcId="{6F087FC4-E734-EE49-ACA6-5F215B27062F}" destId="{30A7569B-0177-454C-BFD7-A826D576DE10}" srcOrd="2" destOrd="0" presId="urn:microsoft.com/office/officeart/2009/3/layout/HorizontalOrganizationChart"/>
    <dgm:cxn modelId="{35AB46AC-9FE4-9045-864C-7E707B760CA8}" type="presParOf" srcId="{3813CEA4-9850-6F45-9509-35FD62D9826D}" destId="{A9BBD8E1-DE63-584B-BA1A-B4E347265E17}" srcOrd="2" destOrd="0" presId="urn:microsoft.com/office/officeart/2009/3/layout/HorizontalOrganizationChart"/>
    <dgm:cxn modelId="{E1DEB919-8C8C-B046-BFDB-E36ED96C9E40}" type="presParOf" srcId="{3813CEA4-9850-6F45-9509-35FD62D9826D}" destId="{84C30543-CFDC-E449-9CBF-F3A11181E294}" srcOrd="3" destOrd="0" presId="urn:microsoft.com/office/officeart/2009/3/layout/HorizontalOrganizationChart"/>
    <dgm:cxn modelId="{4F12B5C9-4A2B-1446-A0DB-7F62F3ADF40A}" type="presParOf" srcId="{84C30543-CFDC-E449-9CBF-F3A11181E294}" destId="{893EA445-D821-CC40-97C1-F8227FB4D6A6}" srcOrd="0" destOrd="0" presId="urn:microsoft.com/office/officeart/2009/3/layout/HorizontalOrganizationChart"/>
    <dgm:cxn modelId="{C26666EE-657C-F443-AC58-F719F57A4591}" type="presParOf" srcId="{893EA445-D821-CC40-97C1-F8227FB4D6A6}" destId="{749D9DE9-4F29-5243-A8BC-00B05E878528}" srcOrd="0" destOrd="0" presId="urn:microsoft.com/office/officeart/2009/3/layout/HorizontalOrganizationChart"/>
    <dgm:cxn modelId="{90EF871C-4C35-2745-A689-C39E189B1D97}" type="presParOf" srcId="{893EA445-D821-CC40-97C1-F8227FB4D6A6}" destId="{F3F2BA5E-F3E1-5C48-9EC7-F419CD69175C}" srcOrd="1" destOrd="0" presId="urn:microsoft.com/office/officeart/2009/3/layout/HorizontalOrganizationChart"/>
    <dgm:cxn modelId="{0670D63A-8EB5-7E46-87C1-5E0FB6D89B5B}" type="presParOf" srcId="{84C30543-CFDC-E449-9CBF-F3A11181E294}" destId="{4770638E-42EC-7D40-8D87-8A02A611D97E}" srcOrd="1" destOrd="0" presId="urn:microsoft.com/office/officeart/2009/3/layout/HorizontalOrganizationChart"/>
    <dgm:cxn modelId="{9CE084D7-8B5E-C444-A160-823AFD0EBFE5}" type="presParOf" srcId="{4770638E-42EC-7D40-8D87-8A02A611D97E}" destId="{24973C6C-EEDD-A841-829C-2247781D78C1}" srcOrd="0" destOrd="0" presId="urn:microsoft.com/office/officeart/2009/3/layout/HorizontalOrganizationChart"/>
    <dgm:cxn modelId="{7285BF41-3D65-2540-BE3C-9EFB782E9F37}" type="presParOf" srcId="{4770638E-42EC-7D40-8D87-8A02A611D97E}" destId="{69FA8E42-E29B-DE44-9E06-48C5BB182B7F}" srcOrd="1" destOrd="0" presId="urn:microsoft.com/office/officeart/2009/3/layout/HorizontalOrganizationChart"/>
    <dgm:cxn modelId="{70320789-0CF9-324F-B262-79799807CB20}" type="presParOf" srcId="{69FA8E42-E29B-DE44-9E06-48C5BB182B7F}" destId="{134F020B-9716-A54C-8B8B-A707FFC10951}" srcOrd="0" destOrd="0" presId="urn:microsoft.com/office/officeart/2009/3/layout/HorizontalOrganizationChart"/>
    <dgm:cxn modelId="{C4829FCE-EE03-0E4D-8664-055897864744}" type="presParOf" srcId="{134F020B-9716-A54C-8B8B-A707FFC10951}" destId="{90739C94-6E4E-3942-B57F-93C6A5EA610C}" srcOrd="0" destOrd="0" presId="urn:microsoft.com/office/officeart/2009/3/layout/HorizontalOrganizationChart"/>
    <dgm:cxn modelId="{1CC5A8D3-1FDF-3544-B96D-57F8C66D79C3}" type="presParOf" srcId="{134F020B-9716-A54C-8B8B-A707FFC10951}" destId="{2BE6913C-B50A-E145-8289-37501DE0FDCB}" srcOrd="1" destOrd="0" presId="urn:microsoft.com/office/officeart/2009/3/layout/HorizontalOrganizationChart"/>
    <dgm:cxn modelId="{E83D47B6-EDFC-584F-915D-A15BFE13DB79}" type="presParOf" srcId="{69FA8E42-E29B-DE44-9E06-48C5BB182B7F}" destId="{F58D0CAF-EA25-4346-8BA2-CEFBE18097C4}" srcOrd="1" destOrd="0" presId="urn:microsoft.com/office/officeart/2009/3/layout/HorizontalOrganizationChart"/>
    <dgm:cxn modelId="{936EBDD6-5499-164B-88C9-B796929110AE}" type="presParOf" srcId="{69FA8E42-E29B-DE44-9E06-48C5BB182B7F}" destId="{F11F74C4-FFA5-AA47-92AB-69AC8BCC91B4}" srcOrd="2" destOrd="0" presId="urn:microsoft.com/office/officeart/2009/3/layout/HorizontalOrganizationChart"/>
    <dgm:cxn modelId="{3364C3B8-BBF7-D742-8D80-2B9997372632}" type="presParOf" srcId="{4770638E-42EC-7D40-8D87-8A02A611D97E}" destId="{C2AC1DCB-2FFD-FA41-913E-883693654B9B}" srcOrd="2" destOrd="0" presId="urn:microsoft.com/office/officeart/2009/3/layout/HorizontalOrganizationChart"/>
    <dgm:cxn modelId="{DBC1BD71-4E88-234C-B272-5D3D5E2B6267}" type="presParOf" srcId="{4770638E-42EC-7D40-8D87-8A02A611D97E}" destId="{AB81FBFB-EF8B-3E4F-B903-A9921696430A}" srcOrd="3" destOrd="0" presId="urn:microsoft.com/office/officeart/2009/3/layout/HorizontalOrganizationChart"/>
    <dgm:cxn modelId="{8512CEA7-4F4D-3046-8312-F0876FF7100A}" type="presParOf" srcId="{AB81FBFB-EF8B-3E4F-B903-A9921696430A}" destId="{7561AA2F-4D83-9A40-89E1-A12226987013}" srcOrd="0" destOrd="0" presId="urn:microsoft.com/office/officeart/2009/3/layout/HorizontalOrganizationChart"/>
    <dgm:cxn modelId="{89E98AD7-EC65-DF4B-BD57-FA5A4F9056B4}" type="presParOf" srcId="{7561AA2F-4D83-9A40-89E1-A12226987013}" destId="{B1AA456D-9CE6-0848-8746-AFD40772328B}" srcOrd="0" destOrd="0" presId="urn:microsoft.com/office/officeart/2009/3/layout/HorizontalOrganizationChart"/>
    <dgm:cxn modelId="{45217CF6-8BB9-3B42-BF22-4818F375896C}" type="presParOf" srcId="{7561AA2F-4D83-9A40-89E1-A12226987013}" destId="{7034DCC2-AC10-D94E-940D-C37093E988BD}" srcOrd="1" destOrd="0" presId="urn:microsoft.com/office/officeart/2009/3/layout/HorizontalOrganizationChart"/>
    <dgm:cxn modelId="{1B36ECA7-7296-C44C-AC07-B810742C0D28}" type="presParOf" srcId="{AB81FBFB-EF8B-3E4F-B903-A9921696430A}" destId="{597B6259-5220-7F43-A882-E5C4F08F2B8A}" srcOrd="1" destOrd="0" presId="urn:microsoft.com/office/officeart/2009/3/layout/HorizontalOrganizationChart"/>
    <dgm:cxn modelId="{B8BB6491-D7FB-3F48-801C-7B0AD5C90BBA}" type="presParOf" srcId="{AB81FBFB-EF8B-3E4F-B903-A9921696430A}" destId="{46D76D2A-5051-AE43-A73D-DD9A50B19997}" srcOrd="2" destOrd="0" presId="urn:microsoft.com/office/officeart/2009/3/layout/HorizontalOrganizationChart"/>
    <dgm:cxn modelId="{9D381D28-9586-8547-B8A6-06977F2CB12C}" type="presParOf" srcId="{84C30543-CFDC-E449-9CBF-F3A11181E294}" destId="{CC0EB530-235B-EA4E-878B-EC558436C0DB}" srcOrd="2" destOrd="0" presId="urn:microsoft.com/office/officeart/2009/3/layout/HorizontalOrganizationChart"/>
    <dgm:cxn modelId="{16215144-89B8-7D49-947D-B36E14155454}" type="presParOf" srcId="{82AEA76D-8AC7-254D-AEED-325C759A23BD}" destId="{62283695-2AAE-3B43-8FF0-1E463D52B9D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47539E3-7598-E641-920C-F70A0BC1A6D0}" type="doc">
      <dgm:prSet loTypeId="urn:microsoft.com/office/officeart/2005/8/layout/process2" loCatId="" qsTypeId="urn:microsoft.com/office/officeart/2005/8/quickstyle/simple3" qsCatId="simple" csTypeId="urn:microsoft.com/office/officeart/2005/8/colors/colorful1" csCatId="colorful" phldr="1"/>
      <dgm:spPr/>
    </dgm:pt>
    <dgm:pt modelId="{6D84D8D5-0925-604F-B73A-EB6A400100E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Nrf1 </a:t>
          </a:r>
          <a:r>
            <a:rPr lang="en-US" dirty="0" err="1"/>
            <a:t>flox</a:t>
          </a:r>
          <a:r>
            <a:rPr lang="en-US" dirty="0"/>
            <a:t>/</a:t>
          </a:r>
          <a:r>
            <a:rPr lang="en-US" dirty="0" err="1"/>
            <a:t>flox</a:t>
          </a:r>
          <a:endParaRPr lang="en-US" dirty="0"/>
        </a:p>
        <a:p>
          <a:r>
            <a:rPr lang="en-US" dirty="0"/>
            <a:t>Albumin </a:t>
          </a:r>
          <a:r>
            <a:rPr lang="en-US" dirty="0" err="1"/>
            <a:t>Cre</a:t>
          </a:r>
          <a:endParaRPr lang="en-US" dirty="0"/>
        </a:p>
      </dgm:t>
    </dgm:pt>
    <dgm:pt modelId="{20C3636D-4554-5945-AE7A-AE0AE411A1C8}" type="parTrans" cxnId="{FCB46C3B-8762-E145-8944-BCF9BBEBE33C}">
      <dgm:prSet/>
      <dgm:spPr/>
      <dgm:t>
        <a:bodyPr/>
        <a:lstStyle/>
        <a:p>
          <a:endParaRPr lang="en-US"/>
        </a:p>
      </dgm:t>
    </dgm:pt>
    <dgm:pt modelId="{605EB511-A7BE-414D-BFE0-81733550F3CC}" type="sibTrans" cxnId="{FCB46C3B-8762-E145-8944-BCF9BBEBE33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20925491-8D7B-CB4B-B37B-D8731BD69B1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Liver ER fraction</a:t>
          </a:r>
        </a:p>
      </dgm:t>
    </dgm:pt>
    <dgm:pt modelId="{B1C1F2BF-5E2E-EC46-946C-D6975C7AC690}" type="parTrans" cxnId="{3F7E00D2-927C-5D44-8132-7911001F3652}">
      <dgm:prSet/>
      <dgm:spPr/>
      <dgm:t>
        <a:bodyPr/>
        <a:lstStyle/>
        <a:p>
          <a:endParaRPr lang="en-US"/>
        </a:p>
      </dgm:t>
    </dgm:pt>
    <dgm:pt modelId="{F902D30D-AB57-C045-BED2-6B58231FAB2A}" type="sibTrans" cxnId="{3F7E00D2-927C-5D44-8132-7911001F365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D5CFD6AE-DDDA-6048-9711-472894E33120}">
      <dgm:prSet phldrT="[Text]"/>
      <dgm:spPr/>
      <dgm:t>
        <a:bodyPr/>
        <a:lstStyle/>
        <a:p>
          <a:r>
            <a:rPr lang="en-US" dirty="0"/>
            <a:t>Nrf1 IP</a:t>
          </a:r>
        </a:p>
      </dgm:t>
    </dgm:pt>
    <dgm:pt modelId="{6A827DDE-A66C-3047-A50D-C871B6D5E1F0}" type="parTrans" cxnId="{37FB1EDB-E3D5-5C40-A3F7-D1582A270048}">
      <dgm:prSet/>
      <dgm:spPr/>
      <dgm:t>
        <a:bodyPr/>
        <a:lstStyle/>
        <a:p>
          <a:endParaRPr lang="en-US"/>
        </a:p>
      </dgm:t>
    </dgm:pt>
    <dgm:pt modelId="{AA84864F-27C3-3B4A-8414-C49A3F92EBEE}" type="sibTrans" cxnId="{37FB1EDB-E3D5-5C40-A3F7-D1582A270048}">
      <dgm:prSet/>
      <dgm:spPr/>
      <dgm:t>
        <a:bodyPr/>
        <a:lstStyle/>
        <a:p>
          <a:endParaRPr lang="en-US"/>
        </a:p>
      </dgm:t>
    </dgm:pt>
    <dgm:pt modelId="{8763FCAE-52D0-E24A-B353-9715C15C3A6A}">
      <dgm:prSet phldrT="[Text]"/>
      <dgm:spPr/>
      <dgm:t>
        <a:bodyPr/>
        <a:lstStyle/>
        <a:p>
          <a:r>
            <a:rPr lang="en-US" dirty="0"/>
            <a:t>Mass spectrometry</a:t>
          </a:r>
        </a:p>
      </dgm:t>
    </dgm:pt>
    <dgm:pt modelId="{16B79140-6399-5841-8516-0AA577778D4D}" type="parTrans" cxnId="{2351AF62-3B40-474D-B4DE-022050096322}">
      <dgm:prSet/>
      <dgm:spPr/>
      <dgm:t>
        <a:bodyPr/>
        <a:lstStyle/>
        <a:p>
          <a:endParaRPr lang="en-US"/>
        </a:p>
      </dgm:t>
    </dgm:pt>
    <dgm:pt modelId="{57E522B5-319A-F244-B28F-4FBF02595498}" type="sibTrans" cxnId="{2351AF62-3B40-474D-B4DE-022050096322}">
      <dgm:prSet/>
      <dgm:spPr/>
      <dgm:t>
        <a:bodyPr/>
        <a:lstStyle/>
        <a:p>
          <a:endParaRPr lang="en-US"/>
        </a:p>
      </dgm:t>
    </dgm:pt>
    <dgm:pt modelId="{385F6ADE-F876-9E4F-A55D-8F95360F01B7}" type="pres">
      <dgm:prSet presAssocID="{747539E3-7598-E641-920C-F70A0BC1A6D0}" presName="linearFlow" presStyleCnt="0">
        <dgm:presLayoutVars>
          <dgm:resizeHandles val="exact"/>
        </dgm:presLayoutVars>
      </dgm:prSet>
      <dgm:spPr/>
    </dgm:pt>
    <dgm:pt modelId="{76C458C7-3F29-5049-B2F7-0C2C3BF76E7C}" type="pres">
      <dgm:prSet presAssocID="{6D84D8D5-0925-604F-B73A-EB6A400100EC}" presName="node" presStyleLbl="node1" presStyleIdx="0" presStyleCnt="4">
        <dgm:presLayoutVars>
          <dgm:bulletEnabled val="1"/>
        </dgm:presLayoutVars>
      </dgm:prSet>
      <dgm:spPr/>
    </dgm:pt>
    <dgm:pt modelId="{28D4208D-0A69-D246-B25C-6D67AA2C3210}" type="pres">
      <dgm:prSet presAssocID="{605EB511-A7BE-414D-BFE0-81733550F3CC}" presName="sibTrans" presStyleLbl="sibTrans2D1" presStyleIdx="0" presStyleCnt="3"/>
      <dgm:spPr/>
    </dgm:pt>
    <dgm:pt modelId="{0EE49861-7437-C941-A0D2-A39547A53B1E}" type="pres">
      <dgm:prSet presAssocID="{605EB511-A7BE-414D-BFE0-81733550F3CC}" presName="connectorText" presStyleLbl="sibTrans2D1" presStyleIdx="0" presStyleCnt="3"/>
      <dgm:spPr/>
    </dgm:pt>
    <dgm:pt modelId="{CEB71409-3182-2B4A-B2D9-CDC9F9833CC8}" type="pres">
      <dgm:prSet presAssocID="{20925491-8D7B-CB4B-B37B-D8731BD69B1D}" presName="node" presStyleLbl="node1" presStyleIdx="1" presStyleCnt="4">
        <dgm:presLayoutVars>
          <dgm:bulletEnabled val="1"/>
        </dgm:presLayoutVars>
      </dgm:prSet>
      <dgm:spPr/>
    </dgm:pt>
    <dgm:pt modelId="{1C13E3B9-D30E-FF48-B0FD-C11B7034647C}" type="pres">
      <dgm:prSet presAssocID="{F902D30D-AB57-C045-BED2-6B58231FAB2A}" presName="sibTrans" presStyleLbl="sibTrans2D1" presStyleIdx="1" presStyleCnt="3"/>
      <dgm:spPr/>
    </dgm:pt>
    <dgm:pt modelId="{B3A0FD58-1F07-904A-B787-0D8522E1CE3A}" type="pres">
      <dgm:prSet presAssocID="{F902D30D-AB57-C045-BED2-6B58231FAB2A}" presName="connectorText" presStyleLbl="sibTrans2D1" presStyleIdx="1" presStyleCnt="3"/>
      <dgm:spPr/>
    </dgm:pt>
    <dgm:pt modelId="{66C8EEEE-0636-6C4C-AA7D-5A6833624950}" type="pres">
      <dgm:prSet presAssocID="{D5CFD6AE-DDDA-6048-9711-472894E33120}" presName="node" presStyleLbl="node1" presStyleIdx="2" presStyleCnt="4">
        <dgm:presLayoutVars>
          <dgm:bulletEnabled val="1"/>
        </dgm:presLayoutVars>
      </dgm:prSet>
      <dgm:spPr/>
    </dgm:pt>
    <dgm:pt modelId="{B24F4B82-D4DC-744D-8AEA-95FB6B9D10D0}" type="pres">
      <dgm:prSet presAssocID="{AA84864F-27C3-3B4A-8414-C49A3F92EBEE}" presName="sibTrans" presStyleLbl="sibTrans2D1" presStyleIdx="2" presStyleCnt="3"/>
      <dgm:spPr/>
    </dgm:pt>
    <dgm:pt modelId="{BF603997-67D2-1D4E-A034-DA32254D07B8}" type="pres">
      <dgm:prSet presAssocID="{AA84864F-27C3-3B4A-8414-C49A3F92EBEE}" presName="connectorText" presStyleLbl="sibTrans2D1" presStyleIdx="2" presStyleCnt="3"/>
      <dgm:spPr/>
    </dgm:pt>
    <dgm:pt modelId="{7392ECCE-F6BB-B54A-ACC0-1ECC1FABFBE7}" type="pres">
      <dgm:prSet presAssocID="{8763FCAE-52D0-E24A-B353-9715C15C3A6A}" presName="node" presStyleLbl="node1" presStyleIdx="3" presStyleCnt="4">
        <dgm:presLayoutVars>
          <dgm:bulletEnabled val="1"/>
        </dgm:presLayoutVars>
      </dgm:prSet>
      <dgm:spPr/>
    </dgm:pt>
  </dgm:ptLst>
  <dgm:cxnLst>
    <dgm:cxn modelId="{574D8539-5AA7-6048-B0AE-609C27CF23D1}" type="presOf" srcId="{605EB511-A7BE-414D-BFE0-81733550F3CC}" destId="{28D4208D-0A69-D246-B25C-6D67AA2C3210}" srcOrd="0" destOrd="0" presId="urn:microsoft.com/office/officeart/2005/8/layout/process2"/>
    <dgm:cxn modelId="{FCB46C3B-8762-E145-8944-BCF9BBEBE33C}" srcId="{747539E3-7598-E641-920C-F70A0BC1A6D0}" destId="{6D84D8D5-0925-604F-B73A-EB6A400100EC}" srcOrd="0" destOrd="0" parTransId="{20C3636D-4554-5945-AE7A-AE0AE411A1C8}" sibTransId="{605EB511-A7BE-414D-BFE0-81733550F3CC}"/>
    <dgm:cxn modelId="{4707B43C-31C4-6B4A-80A2-0E6D8AD31A45}" type="presOf" srcId="{AA84864F-27C3-3B4A-8414-C49A3F92EBEE}" destId="{B24F4B82-D4DC-744D-8AEA-95FB6B9D10D0}" srcOrd="0" destOrd="0" presId="urn:microsoft.com/office/officeart/2005/8/layout/process2"/>
    <dgm:cxn modelId="{D836F14F-121D-E245-A2E3-399DB97EED07}" type="presOf" srcId="{8763FCAE-52D0-E24A-B353-9715C15C3A6A}" destId="{7392ECCE-F6BB-B54A-ACC0-1ECC1FABFBE7}" srcOrd="0" destOrd="0" presId="urn:microsoft.com/office/officeart/2005/8/layout/process2"/>
    <dgm:cxn modelId="{5EF90154-C25A-9C48-851D-9BDF4F2EC51E}" type="presOf" srcId="{AA84864F-27C3-3B4A-8414-C49A3F92EBEE}" destId="{BF603997-67D2-1D4E-A034-DA32254D07B8}" srcOrd="1" destOrd="0" presId="urn:microsoft.com/office/officeart/2005/8/layout/process2"/>
    <dgm:cxn modelId="{2351AF62-3B40-474D-B4DE-022050096322}" srcId="{747539E3-7598-E641-920C-F70A0BC1A6D0}" destId="{8763FCAE-52D0-E24A-B353-9715C15C3A6A}" srcOrd="3" destOrd="0" parTransId="{16B79140-6399-5841-8516-0AA577778D4D}" sibTransId="{57E522B5-319A-F244-B28F-4FBF02595498}"/>
    <dgm:cxn modelId="{692E3279-AB61-A24F-A4B0-6CD6872BC18E}" type="presOf" srcId="{F902D30D-AB57-C045-BED2-6B58231FAB2A}" destId="{B3A0FD58-1F07-904A-B787-0D8522E1CE3A}" srcOrd="1" destOrd="0" presId="urn:microsoft.com/office/officeart/2005/8/layout/process2"/>
    <dgm:cxn modelId="{5CC76FB0-E8EB-BF45-A74E-BB424F8FB36C}" type="presOf" srcId="{6D84D8D5-0925-604F-B73A-EB6A400100EC}" destId="{76C458C7-3F29-5049-B2F7-0C2C3BF76E7C}" srcOrd="0" destOrd="0" presId="urn:microsoft.com/office/officeart/2005/8/layout/process2"/>
    <dgm:cxn modelId="{D885C0B6-DD23-2643-9EB0-A694B1F4C967}" type="presOf" srcId="{D5CFD6AE-DDDA-6048-9711-472894E33120}" destId="{66C8EEEE-0636-6C4C-AA7D-5A6833624950}" srcOrd="0" destOrd="0" presId="urn:microsoft.com/office/officeart/2005/8/layout/process2"/>
    <dgm:cxn modelId="{A8601EC7-30C8-5149-8EA3-BC936E759B70}" type="presOf" srcId="{20925491-8D7B-CB4B-B37B-D8731BD69B1D}" destId="{CEB71409-3182-2B4A-B2D9-CDC9F9833CC8}" srcOrd="0" destOrd="0" presId="urn:microsoft.com/office/officeart/2005/8/layout/process2"/>
    <dgm:cxn modelId="{C00937CD-5707-B14C-ADBC-733AC7EB94DA}" type="presOf" srcId="{605EB511-A7BE-414D-BFE0-81733550F3CC}" destId="{0EE49861-7437-C941-A0D2-A39547A53B1E}" srcOrd="1" destOrd="0" presId="urn:microsoft.com/office/officeart/2005/8/layout/process2"/>
    <dgm:cxn modelId="{3F7E00D2-927C-5D44-8132-7911001F3652}" srcId="{747539E3-7598-E641-920C-F70A0BC1A6D0}" destId="{20925491-8D7B-CB4B-B37B-D8731BD69B1D}" srcOrd="1" destOrd="0" parTransId="{B1C1F2BF-5E2E-EC46-946C-D6975C7AC690}" sibTransId="{F902D30D-AB57-C045-BED2-6B58231FAB2A}"/>
    <dgm:cxn modelId="{37FB1EDB-E3D5-5C40-A3F7-D1582A270048}" srcId="{747539E3-7598-E641-920C-F70A0BC1A6D0}" destId="{D5CFD6AE-DDDA-6048-9711-472894E33120}" srcOrd="2" destOrd="0" parTransId="{6A827DDE-A66C-3047-A50D-C871B6D5E1F0}" sibTransId="{AA84864F-27C3-3B4A-8414-C49A3F92EBEE}"/>
    <dgm:cxn modelId="{77583ADB-D6C2-674E-AACE-6278FEF1D3D8}" type="presOf" srcId="{F902D30D-AB57-C045-BED2-6B58231FAB2A}" destId="{1C13E3B9-D30E-FF48-B0FD-C11B7034647C}" srcOrd="0" destOrd="0" presId="urn:microsoft.com/office/officeart/2005/8/layout/process2"/>
    <dgm:cxn modelId="{C6E164DD-ECE9-0243-9E14-45C6B398AA15}" type="presOf" srcId="{747539E3-7598-E641-920C-F70A0BC1A6D0}" destId="{385F6ADE-F876-9E4F-A55D-8F95360F01B7}" srcOrd="0" destOrd="0" presId="urn:microsoft.com/office/officeart/2005/8/layout/process2"/>
    <dgm:cxn modelId="{BB49B6D0-BC34-1644-BB54-DBB388E3ED29}" type="presParOf" srcId="{385F6ADE-F876-9E4F-A55D-8F95360F01B7}" destId="{76C458C7-3F29-5049-B2F7-0C2C3BF76E7C}" srcOrd="0" destOrd="0" presId="urn:microsoft.com/office/officeart/2005/8/layout/process2"/>
    <dgm:cxn modelId="{27D5D359-AFC1-454A-854F-333CFB11353E}" type="presParOf" srcId="{385F6ADE-F876-9E4F-A55D-8F95360F01B7}" destId="{28D4208D-0A69-D246-B25C-6D67AA2C3210}" srcOrd="1" destOrd="0" presId="urn:microsoft.com/office/officeart/2005/8/layout/process2"/>
    <dgm:cxn modelId="{E7DBBE29-FFCA-1A47-8249-98B7968382DE}" type="presParOf" srcId="{28D4208D-0A69-D246-B25C-6D67AA2C3210}" destId="{0EE49861-7437-C941-A0D2-A39547A53B1E}" srcOrd="0" destOrd="0" presId="urn:microsoft.com/office/officeart/2005/8/layout/process2"/>
    <dgm:cxn modelId="{C8F2AAB6-42FE-4540-94D1-506D24F13B0F}" type="presParOf" srcId="{385F6ADE-F876-9E4F-A55D-8F95360F01B7}" destId="{CEB71409-3182-2B4A-B2D9-CDC9F9833CC8}" srcOrd="2" destOrd="0" presId="urn:microsoft.com/office/officeart/2005/8/layout/process2"/>
    <dgm:cxn modelId="{86646B79-3FD7-6849-9189-E89621AED9BB}" type="presParOf" srcId="{385F6ADE-F876-9E4F-A55D-8F95360F01B7}" destId="{1C13E3B9-D30E-FF48-B0FD-C11B7034647C}" srcOrd="3" destOrd="0" presId="urn:microsoft.com/office/officeart/2005/8/layout/process2"/>
    <dgm:cxn modelId="{C820454A-DC1B-4D46-ADAF-8F75DE1E2627}" type="presParOf" srcId="{1C13E3B9-D30E-FF48-B0FD-C11B7034647C}" destId="{B3A0FD58-1F07-904A-B787-0D8522E1CE3A}" srcOrd="0" destOrd="0" presId="urn:microsoft.com/office/officeart/2005/8/layout/process2"/>
    <dgm:cxn modelId="{FD687759-89C4-4443-9E86-392C79792EC3}" type="presParOf" srcId="{385F6ADE-F876-9E4F-A55D-8F95360F01B7}" destId="{66C8EEEE-0636-6C4C-AA7D-5A6833624950}" srcOrd="4" destOrd="0" presId="urn:microsoft.com/office/officeart/2005/8/layout/process2"/>
    <dgm:cxn modelId="{B69D770D-360B-7144-B6F4-CC4FB3D610CA}" type="presParOf" srcId="{385F6ADE-F876-9E4F-A55D-8F95360F01B7}" destId="{B24F4B82-D4DC-744D-8AEA-95FB6B9D10D0}" srcOrd="5" destOrd="0" presId="urn:microsoft.com/office/officeart/2005/8/layout/process2"/>
    <dgm:cxn modelId="{A6E0DAD1-3FD2-B34F-932E-8B491EA51D77}" type="presParOf" srcId="{B24F4B82-D4DC-744D-8AEA-95FB6B9D10D0}" destId="{BF603997-67D2-1D4E-A034-DA32254D07B8}" srcOrd="0" destOrd="0" presId="urn:microsoft.com/office/officeart/2005/8/layout/process2"/>
    <dgm:cxn modelId="{2112B877-7834-0E4E-9000-055AC9962F5D}" type="presParOf" srcId="{385F6ADE-F876-9E4F-A55D-8F95360F01B7}" destId="{7392ECCE-F6BB-B54A-ACC0-1ECC1FABFBE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7539E3-7598-E641-920C-F70A0BC1A6D0}" type="doc">
      <dgm:prSet loTypeId="urn:microsoft.com/office/officeart/2005/8/layout/process2" loCatId="" qsTypeId="urn:microsoft.com/office/officeart/2005/8/quickstyle/simple3" qsCatId="simple" csTypeId="urn:microsoft.com/office/officeart/2005/8/colors/colorful1" csCatId="colorful" phldr="1"/>
      <dgm:spPr/>
    </dgm:pt>
    <dgm:pt modelId="{6D84D8D5-0925-604F-B73A-EB6A400100E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Adenovirus</a:t>
          </a:r>
        </a:p>
      </dgm:t>
    </dgm:pt>
    <dgm:pt modelId="{20C3636D-4554-5945-AE7A-AE0AE411A1C8}" type="parTrans" cxnId="{FCB46C3B-8762-E145-8944-BCF9BBEBE33C}">
      <dgm:prSet/>
      <dgm:spPr/>
      <dgm:t>
        <a:bodyPr/>
        <a:lstStyle/>
        <a:p>
          <a:endParaRPr lang="en-US"/>
        </a:p>
      </dgm:t>
    </dgm:pt>
    <dgm:pt modelId="{605EB511-A7BE-414D-BFE0-81733550F3CC}" type="sibTrans" cxnId="{FCB46C3B-8762-E145-8944-BCF9BBEBE33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20925491-8D7B-CB4B-B37B-D8731BD69B1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Liver ER fraction</a:t>
          </a:r>
        </a:p>
      </dgm:t>
    </dgm:pt>
    <dgm:pt modelId="{B1C1F2BF-5E2E-EC46-946C-D6975C7AC690}" type="parTrans" cxnId="{3F7E00D2-927C-5D44-8132-7911001F3652}">
      <dgm:prSet/>
      <dgm:spPr/>
      <dgm:t>
        <a:bodyPr/>
        <a:lstStyle/>
        <a:p>
          <a:endParaRPr lang="en-US"/>
        </a:p>
      </dgm:t>
    </dgm:pt>
    <dgm:pt modelId="{F902D30D-AB57-C045-BED2-6B58231FAB2A}" type="sibTrans" cxnId="{3F7E00D2-927C-5D44-8132-7911001F365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D5CFD6AE-DDDA-6048-9711-472894E33120}">
      <dgm:prSet phldrT="[Text]"/>
      <dgm:spPr/>
      <dgm:t>
        <a:bodyPr/>
        <a:lstStyle/>
        <a:p>
          <a:r>
            <a:rPr lang="en-US" dirty="0"/>
            <a:t>HA IP</a:t>
          </a:r>
        </a:p>
      </dgm:t>
    </dgm:pt>
    <dgm:pt modelId="{6A827DDE-A66C-3047-A50D-C871B6D5E1F0}" type="parTrans" cxnId="{37FB1EDB-E3D5-5C40-A3F7-D1582A270048}">
      <dgm:prSet/>
      <dgm:spPr/>
      <dgm:t>
        <a:bodyPr/>
        <a:lstStyle/>
        <a:p>
          <a:endParaRPr lang="en-US"/>
        </a:p>
      </dgm:t>
    </dgm:pt>
    <dgm:pt modelId="{AA84864F-27C3-3B4A-8414-C49A3F92EBEE}" type="sibTrans" cxnId="{37FB1EDB-E3D5-5C40-A3F7-D1582A270048}">
      <dgm:prSet/>
      <dgm:spPr/>
      <dgm:t>
        <a:bodyPr/>
        <a:lstStyle/>
        <a:p>
          <a:endParaRPr lang="en-US"/>
        </a:p>
      </dgm:t>
    </dgm:pt>
    <dgm:pt modelId="{8763FCAE-52D0-E24A-B353-9715C15C3A6A}">
      <dgm:prSet phldrT="[Text]"/>
      <dgm:spPr/>
      <dgm:t>
        <a:bodyPr/>
        <a:lstStyle/>
        <a:p>
          <a:r>
            <a:rPr lang="en-US" dirty="0"/>
            <a:t>Mass spectrometry</a:t>
          </a:r>
        </a:p>
      </dgm:t>
    </dgm:pt>
    <dgm:pt modelId="{16B79140-6399-5841-8516-0AA577778D4D}" type="parTrans" cxnId="{2351AF62-3B40-474D-B4DE-022050096322}">
      <dgm:prSet/>
      <dgm:spPr/>
      <dgm:t>
        <a:bodyPr/>
        <a:lstStyle/>
        <a:p>
          <a:endParaRPr lang="en-US"/>
        </a:p>
      </dgm:t>
    </dgm:pt>
    <dgm:pt modelId="{57E522B5-319A-F244-B28F-4FBF02595498}" type="sibTrans" cxnId="{2351AF62-3B40-474D-B4DE-022050096322}">
      <dgm:prSet/>
      <dgm:spPr/>
      <dgm:t>
        <a:bodyPr/>
        <a:lstStyle/>
        <a:p>
          <a:endParaRPr lang="en-US"/>
        </a:p>
      </dgm:t>
    </dgm:pt>
    <dgm:pt modelId="{385F6ADE-F876-9E4F-A55D-8F95360F01B7}" type="pres">
      <dgm:prSet presAssocID="{747539E3-7598-E641-920C-F70A0BC1A6D0}" presName="linearFlow" presStyleCnt="0">
        <dgm:presLayoutVars>
          <dgm:resizeHandles val="exact"/>
        </dgm:presLayoutVars>
      </dgm:prSet>
      <dgm:spPr/>
    </dgm:pt>
    <dgm:pt modelId="{76C458C7-3F29-5049-B2F7-0C2C3BF76E7C}" type="pres">
      <dgm:prSet presAssocID="{6D84D8D5-0925-604F-B73A-EB6A400100EC}" presName="node" presStyleLbl="node1" presStyleIdx="0" presStyleCnt="4">
        <dgm:presLayoutVars>
          <dgm:bulletEnabled val="1"/>
        </dgm:presLayoutVars>
      </dgm:prSet>
      <dgm:spPr/>
    </dgm:pt>
    <dgm:pt modelId="{28D4208D-0A69-D246-B25C-6D67AA2C3210}" type="pres">
      <dgm:prSet presAssocID="{605EB511-A7BE-414D-BFE0-81733550F3CC}" presName="sibTrans" presStyleLbl="sibTrans2D1" presStyleIdx="0" presStyleCnt="3"/>
      <dgm:spPr/>
    </dgm:pt>
    <dgm:pt modelId="{0EE49861-7437-C941-A0D2-A39547A53B1E}" type="pres">
      <dgm:prSet presAssocID="{605EB511-A7BE-414D-BFE0-81733550F3CC}" presName="connectorText" presStyleLbl="sibTrans2D1" presStyleIdx="0" presStyleCnt="3"/>
      <dgm:spPr/>
    </dgm:pt>
    <dgm:pt modelId="{CEB71409-3182-2B4A-B2D9-CDC9F9833CC8}" type="pres">
      <dgm:prSet presAssocID="{20925491-8D7B-CB4B-B37B-D8731BD69B1D}" presName="node" presStyleLbl="node1" presStyleIdx="1" presStyleCnt="4">
        <dgm:presLayoutVars>
          <dgm:bulletEnabled val="1"/>
        </dgm:presLayoutVars>
      </dgm:prSet>
      <dgm:spPr/>
    </dgm:pt>
    <dgm:pt modelId="{1C13E3B9-D30E-FF48-B0FD-C11B7034647C}" type="pres">
      <dgm:prSet presAssocID="{F902D30D-AB57-C045-BED2-6B58231FAB2A}" presName="sibTrans" presStyleLbl="sibTrans2D1" presStyleIdx="1" presStyleCnt="3"/>
      <dgm:spPr/>
    </dgm:pt>
    <dgm:pt modelId="{B3A0FD58-1F07-904A-B787-0D8522E1CE3A}" type="pres">
      <dgm:prSet presAssocID="{F902D30D-AB57-C045-BED2-6B58231FAB2A}" presName="connectorText" presStyleLbl="sibTrans2D1" presStyleIdx="1" presStyleCnt="3"/>
      <dgm:spPr/>
    </dgm:pt>
    <dgm:pt modelId="{66C8EEEE-0636-6C4C-AA7D-5A6833624950}" type="pres">
      <dgm:prSet presAssocID="{D5CFD6AE-DDDA-6048-9711-472894E33120}" presName="node" presStyleLbl="node1" presStyleIdx="2" presStyleCnt="4">
        <dgm:presLayoutVars>
          <dgm:bulletEnabled val="1"/>
        </dgm:presLayoutVars>
      </dgm:prSet>
      <dgm:spPr/>
    </dgm:pt>
    <dgm:pt modelId="{B24F4B82-D4DC-744D-8AEA-95FB6B9D10D0}" type="pres">
      <dgm:prSet presAssocID="{AA84864F-27C3-3B4A-8414-C49A3F92EBEE}" presName="sibTrans" presStyleLbl="sibTrans2D1" presStyleIdx="2" presStyleCnt="3"/>
      <dgm:spPr/>
    </dgm:pt>
    <dgm:pt modelId="{BF603997-67D2-1D4E-A034-DA32254D07B8}" type="pres">
      <dgm:prSet presAssocID="{AA84864F-27C3-3B4A-8414-C49A3F92EBEE}" presName="connectorText" presStyleLbl="sibTrans2D1" presStyleIdx="2" presStyleCnt="3"/>
      <dgm:spPr/>
    </dgm:pt>
    <dgm:pt modelId="{7392ECCE-F6BB-B54A-ACC0-1ECC1FABFBE7}" type="pres">
      <dgm:prSet presAssocID="{8763FCAE-52D0-E24A-B353-9715C15C3A6A}" presName="node" presStyleLbl="node1" presStyleIdx="3" presStyleCnt="4">
        <dgm:presLayoutVars>
          <dgm:bulletEnabled val="1"/>
        </dgm:presLayoutVars>
      </dgm:prSet>
      <dgm:spPr/>
    </dgm:pt>
  </dgm:ptLst>
  <dgm:cxnLst>
    <dgm:cxn modelId="{834A8107-9E37-2D44-9504-D97F4D813925}" type="presOf" srcId="{AA84864F-27C3-3B4A-8414-C49A3F92EBEE}" destId="{BF603997-67D2-1D4E-A034-DA32254D07B8}" srcOrd="1" destOrd="0" presId="urn:microsoft.com/office/officeart/2005/8/layout/process2"/>
    <dgm:cxn modelId="{061B831F-0429-B54C-88BD-E8C50761F692}" type="presOf" srcId="{20925491-8D7B-CB4B-B37B-D8731BD69B1D}" destId="{CEB71409-3182-2B4A-B2D9-CDC9F9833CC8}" srcOrd="0" destOrd="0" presId="urn:microsoft.com/office/officeart/2005/8/layout/process2"/>
    <dgm:cxn modelId="{E4D29224-DEDF-914D-9207-0C2197C663E8}" type="presOf" srcId="{F902D30D-AB57-C045-BED2-6B58231FAB2A}" destId="{1C13E3B9-D30E-FF48-B0FD-C11B7034647C}" srcOrd="0" destOrd="0" presId="urn:microsoft.com/office/officeart/2005/8/layout/process2"/>
    <dgm:cxn modelId="{FCB46C3B-8762-E145-8944-BCF9BBEBE33C}" srcId="{747539E3-7598-E641-920C-F70A0BC1A6D0}" destId="{6D84D8D5-0925-604F-B73A-EB6A400100EC}" srcOrd="0" destOrd="0" parTransId="{20C3636D-4554-5945-AE7A-AE0AE411A1C8}" sibTransId="{605EB511-A7BE-414D-BFE0-81733550F3CC}"/>
    <dgm:cxn modelId="{25BC4A43-D6D2-6845-B4EB-222F076DAD67}" type="presOf" srcId="{AA84864F-27C3-3B4A-8414-C49A3F92EBEE}" destId="{B24F4B82-D4DC-744D-8AEA-95FB6B9D10D0}" srcOrd="0" destOrd="0" presId="urn:microsoft.com/office/officeart/2005/8/layout/process2"/>
    <dgm:cxn modelId="{D4692D5C-5A50-834E-8875-8AAD3524A495}" type="presOf" srcId="{747539E3-7598-E641-920C-F70A0BC1A6D0}" destId="{385F6ADE-F876-9E4F-A55D-8F95360F01B7}" srcOrd="0" destOrd="0" presId="urn:microsoft.com/office/officeart/2005/8/layout/process2"/>
    <dgm:cxn modelId="{10F5955C-DBBF-474D-879F-6DC6875F40A2}" type="presOf" srcId="{605EB511-A7BE-414D-BFE0-81733550F3CC}" destId="{0EE49861-7437-C941-A0D2-A39547A53B1E}" srcOrd="1" destOrd="0" presId="urn:microsoft.com/office/officeart/2005/8/layout/process2"/>
    <dgm:cxn modelId="{2351AF62-3B40-474D-B4DE-022050096322}" srcId="{747539E3-7598-E641-920C-F70A0BC1A6D0}" destId="{8763FCAE-52D0-E24A-B353-9715C15C3A6A}" srcOrd="3" destOrd="0" parTransId="{16B79140-6399-5841-8516-0AA577778D4D}" sibTransId="{57E522B5-319A-F244-B28F-4FBF02595498}"/>
    <dgm:cxn modelId="{83B52389-5D6A-1947-A9EC-341251F68D2F}" type="presOf" srcId="{8763FCAE-52D0-E24A-B353-9715C15C3A6A}" destId="{7392ECCE-F6BB-B54A-ACC0-1ECC1FABFBE7}" srcOrd="0" destOrd="0" presId="urn:microsoft.com/office/officeart/2005/8/layout/process2"/>
    <dgm:cxn modelId="{12B3B592-B927-4248-99A6-CFE36A7FFC58}" type="presOf" srcId="{D5CFD6AE-DDDA-6048-9711-472894E33120}" destId="{66C8EEEE-0636-6C4C-AA7D-5A6833624950}" srcOrd="0" destOrd="0" presId="urn:microsoft.com/office/officeart/2005/8/layout/process2"/>
    <dgm:cxn modelId="{C8A91C94-AC5E-4642-B84E-53623A7C6134}" type="presOf" srcId="{F902D30D-AB57-C045-BED2-6B58231FAB2A}" destId="{B3A0FD58-1F07-904A-B787-0D8522E1CE3A}" srcOrd="1" destOrd="0" presId="urn:microsoft.com/office/officeart/2005/8/layout/process2"/>
    <dgm:cxn modelId="{3F7E00D2-927C-5D44-8132-7911001F3652}" srcId="{747539E3-7598-E641-920C-F70A0BC1A6D0}" destId="{20925491-8D7B-CB4B-B37B-D8731BD69B1D}" srcOrd="1" destOrd="0" parTransId="{B1C1F2BF-5E2E-EC46-946C-D6975C7AC690}" sibTransId="{F902D30D-AB57-C045-BED2-6B58231FAB2A}"/>
    <dgm:cxn modelId="{BCBCA1D5-8312-0243-B43E-38DAD6203850}" type="presOf" srcId="{6D84D8D5-0925-604F-B73A-EB6A400100EC}" destId="{76C458C7-3F29-5049-B2F7-0C2C3BF76E7C}" srcOrd="0" destOrd="0" presId="urn:microsoft.com/office/officeart/2005/8/layout/process2"/>
    <dgm:cxn modelId="{37FB1EDB-E3D5-5C40-A3F7-D1582A270048}" srcId="{747539E3-7598-E641-920C-F70A0BC1A6D0}" destId="{D5CFD6AE-DDDA-6048-9711-472894E33120}" srcOrd="2" destOrd="0" parTransId="{6A827DDE-A66C-3047-A50D-C871B6D5E1F0}" sibTransId="{AA84864F-27C3-3B4A-8414-C49A3F92EBEE}"/>
    <dgm:cxn modelId="{CEBDD1F6-91EA-9E4C-99E2-D65E12F74309}" type="presOf" srcId="{605EB511-A7BE-414D-BFE0-81733550F3CC}" destId="{28D4208D-0A69-D246-B25C-6D67AA2C3210}" srcOrd="0" destOrd="0" presId="urn:microsoft.com/office/officeart/2005/8/layout/process2"/>
    <dgm:cxn modelId="{1752B92E-8040-9349-BDB0-2101EDD8D38D}" type="presParOf" srcId="{385F6ADE-F876-9E4F-A55D-8F95360F01B7}" destId="{76C458C7-3F29-5049-B2F7-0C2C3BF76E7C}" srcOrd="0" destOrd="0" presId="urn:microsoft.com/office/officeart/2005/8/layout/process2"/>
    <dgm:cxn modelId="{B4AAAE66-8546-F74C-8689-312EC55FA258}" type="presParOf" srcId="{385F6ADE-F876-9E4F-A55D-8F95360F01B7}" destId="{28D4208D-0A69-D246-B25C-6D67AA2C3210}" srcOrd="1" destOrd="0" presId="urn:microsoft.com/office/officeart/2005/8/layout/process2"/>
    <dgm:cxn modelId="{D73566F4-4417-2A4F-A41C-DF567DE6C697}" type="presParOf" srcId="{28D4208D-0A69-D246-B25C-6D67AA2C3210}" destId="{0EE49861-7437-C941-A0D2-A39547A53B1E}" srcOrd="0" destOrd="0" presId="urn:microsoft.com/office/officeart/2005/8/layout/process2"/>
    <dgm:cxn modelId="{E3FA1C75-57EF-4243-A6A5-F3CF47F55347}" type="presParOf" srcId="{385F6ADE-F876-9E4F-A55D-8F95360F01B7}" destId="{CEB71409-3182-2B4A-B2D9-CDC9F9833CC8}" srcOrd="2" destOrd="0" presId="urn:microsoft.com/office/officeart/2005/8/layout/process2"/>
    <dgm:cxn modelId="{4C796C85-18B9-A141-865B-22BB631FC82D}" type="presParOf" srcId="{385F6ADE-F876-9E4F-A55D-8F95360F01B7}" destId="{1C13E3B9-D30E-FF48-B0FD-C11B7034647C}" srcOrd="3" destOrd="0" presId="urn:microsoft.com/office/officeart/2005/8/layout/process2"/>
    <dgm:cxn modelId="{03ED7C37-2227-FF4D-B619-E53AF3EC6E4C}" type="presParOf" srcId="{1C13E3B9-D30E-FF48-B0FD-C11B7034647C}" destId="{B3A0FD58-1F07-904A-B787-0D8522E1CE3A}" srcOrd="0" destOrd="0" presId="urn:microsoft.com/office/officeart/2005/8/layout/process2"/>
    <dgm:cxn modelId="{8E9C1F7B-6280-DE4F-8E0C-2BAAC194D1A6}" type="presParOf" srcId="{385F6ADE-F876-9E4F-A55D-8F95360F01B7}" destId="{66C8EEEE-0636-6C4C-AA7D-5A6833624950}" srcOrd="4" destOrd="0" presId="urn:microsoft.com/office/officeart/2005/8/layout/process2"/>
    <dgm:cxn modelId="{B0678132-29FE-004A-AF0C-CBC9CB6C86E9}" type="presParOf" srcId="{385F6ADE-F876-9E4F-A55D-8F95360F01B7}" destId="{B24F4B82-D4DC-744D-8AEA-95FB6B9D10D0}" srcOrd="5" destOrd="0" presId="urn:microsoft.com/office/officeart/2005/8/layout/process2"/>
    <dgm:cxn modelId="{C66871C6-8FA1-284F-8C65-2374A37EE3E8}" type="presParOf" srcId="{B24F4B82-D4DC-744D-8AEA-95FB6B9D10D0}" destId="{BF603997-67D2-1D4E-A034-DA32254D07B8}" srcOrd="0" destOrd="0" presId="urn:microsoft.com/office/officeart/2005/8/layout/process2"/>
    <dgm:cxn modelId="{1E530E06-3A96-3744-8DDF-63EA3DE105D5}" type="presParOf" srcId="{385F6ADE-F876-9E4F-A55D-8F95360F01B7}" destId="{7392ECCE-F6BB-B54A-ACC0-1ECC1FABFBE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777C5E-2D6B-2F46-9873-67E25473F2D4}">
      <dgm:prSet phldrT="[Text]"/>
      <dgm:spPr/>
      <dgm:t>
        <a:bodyPr/>
        <a:lstStyle/>
        <a:p>
          <a:r>
            <a:rPr lang="en-US" dirty="0"/>
            <a:t>Nrf1 </a:t>
          </a:r>
          <a:r>
            <a:rPr lang="en-US" dirty="0" err="1"/>
            <a:t>fl</a:t>
          </a:r>
          <a:r>
            <a:rPr lang="en-US" dirty="0"/>
            <a:t> </a:t>
          </a:r>
          <a:r>
            <a:rPr lang="en-US" dirty="0" err="1"/>
            <a:t>AlbCre</a:t>
          </a:r>
          <a:endParaRPr lang="en-US" dirty="0"/>
        </a:p>
      </dgm:t>
    </dgm:pt>
    <dgm:pt modelId="{E1A600F0-3C78-CF4E-8DCB-4F7D8323EB1A}" type="parTrans" cxnId="{C887646F-8936-6449-9B12-EAA99876BF7E}">
      <dgm:prSet/>
      <dgm:spPr/>
      <dgm:t>
        <a:bodyPr/>
        <a:lstStyle/>
        <a:p>
          <a:endParaRPr lang="en-US"/>
        </a:p>
      </dgm:t>
    </dgm:pt>
    <dgm:pt modelId="{1BD8719B-447A-E24C-95C2-FF0986D574B7}" type="sibTrans" cxnId="{C887646F-8936-6449-9B12-EAA99876BF7E}">
      <dgm:prSet/>
      <dgm:spPr/>
      <dgm:t>
        <a:bodyPr/>
        <a:lstStyle/>
        <a:p>
          <a:endParaRPr lang="en-US"/>
        </a:p>
      </dgm:t>
    </dgm:pt>
    <dgm:pt modelId="{9153F028-F1D0-E542-8AB2-7D01916E428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Cre</a:t>
          </a:r>
          <a:r>
            <a:rPr lang="en-US" dirty="0"/>
            <a:t>+</a:t>
          </a:r>
        </a:p>
      </dgm:t>
    </dgm:pt>
    <dgm:pt modelId="{62EFFEC4-FF23-9D4A-8178-357F9D6BA440}" type="parTrans" cxnId="{18A2A328-9C02-134B-96CD-0ED8F560571A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05AFDFD-37FE-DD45-AE32-859C393B1F5A}" type="sibTrans" cxnId="{18A2A328-9C02-134B-96CD-0ED8F560571A}">
      <dgm:prSet/>
      <dgm:spPr/>
      <dgm:t>
        <a:bodyPr/>
        <a:lstStyle/>
        <a:p>
          <a:endParaRPr lang="en-US"/>
        </a:p>
      </dgm:t>
    </dgm:pt>
    <dgm:pt modelId="{53C8D9F0-4D7C-4740-862F-7DED913832E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Cre</a:t>
          </a:r>
          <a:r>
            <a:rPr lang="en-US" dirty="0"/>
            <a:t>-</a:t>
          </a:r>
        </a:p>
      </dgm:t>
    </dgm:pt>
    <dgm:pt modelId="{4E5C7A70-B6D2-A246-9459-5EE52DB523B7}" type="parTrans" cxnId="{42F10FF7-4015-074D-B686-30CAA6B1A5E2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CD928AC0-A133-FE42-9A84-94B40C9316DD}" type="sibTrans" cxnId="{42F10FF7-4015-074D-B686-30CAA6B1A5E2}">
      <dgm:prSet/>
      <dgm:spPr/>
      <dgm:t>
        <a:bodyPr/>
        <a:lstStyle/>
        <a:p>
          <a:endParaRPr lang="en-US"/>
        </a:p>
      </dgm:t>
    </dgm:pt>
    <dgm:pt modelId="{17124395-B995-3549-9EA3-C0ACA1223CA6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0A032842-29F8-374D-B0B1-EF5C32DD86E3}" type="parTrans" cxnId="{9BE60F7A-5CB3-2343-817C-C517F80EED77}">
      <dgm:prSet/>
      <dgm:spPr/>
      <dgm:t>
        <a:bodyPr/>
        <a:lstStyle/>
        <a:p>
          <a:endParaRPr lang="en-US"/>
        </a:p>
      </dgm:t>
    </dgm:pt>
    <dgm:pt modelId="{FC1EFDEB-C83A-C64D-9557-0ADE25449B3F}" type="sibTrans" cxnId="{9BE60F7A-5CB3-2343-817C-C517F80EED77}">
      <dgm:prSet/>
      <dgm:spPr/>
      <dgm:t>
        <a:bodyPr/>
        <a:lstStyle/>
        <a:p>
          <a:endParaRPr lang="en-US"/>
        </a:p>
      </dgm:t>
    </dgm:pt>
    <dgm:pt modelId="{FEFED5B1-9A8E-8847-9243-BDC0C15A03BB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961B0A77-41BE-224A-BDAF-70D7150869C2}" type="parTrans" cxnId="{A5003412-E392-6F45-AC7F-45C4608FCB90}">
      <dgm:prSet/>
      <dgm:spPr/>
      <dgm:t>
        <a:bodyPr/>
        <a:lstStyle/>
        <a:p>
          <a:endParaRPr lang="en-US"/>
        </a:p>
      </dgm:t>
    </dgm:pt>
    <dgm:pt modelId="{B6837361-60FE-594D-8B90-0A127C491495}" type="sibTrans" cxnId="{A5003412-E392-6F45-AC7F-45C4608FCB90}">
      <dgm:prSet/>
      <dgm:spPr/>
      <dgm:t>
        <a:bodyPr/>
        <a:lstStyle/>
        <a:p>
          <a:endParaRPr lang="en-US"/>
        </a:p>
      </dgm:t>
    </dgm:pt>
    <dgm:pt modelId="{F7407572-A07E-9A48-9434-2E135E2D5F3B}">
      <dgm:prSet phldrT="[Text]"/>
      <dgm:spPr/>
      <dgm:t>
        <a:bodyPr/>
        <a:lstStyle/>
        <a:p>
          <a:r>
            <a:rPr lang="en-US" dirty="0"/>
            <a:t>Cholesterol</a:t>
          </a:r>
        </a:p>
      </dgm:t>
    </dgm:pt>
    <dgm:pt modelId="{812C0485-AB05-B54C-A94B-CADF93CC721E}" type="parTrans" cxnId="{07E96597-98EC-6E42-A840-E8E1CF018561}">
      <dgm:prSet/>
      <dgm:spPr/>
      <dgm:t>
        <a:bodyPr/>
        <a:lstStyle/>
        <a:p>
          <a:endParaRPr lang="en-US"/>
        </a:p>
      </dgm:t>
    </dgm:pt>
    <dgm:pt modelId="{FE4372E1-C085-7C4E-B957-78288298DB46}" type="sibTrans" cxnId="{07E96597-98EC-6E42-A840-E8E1CF018561}">
      <dgm:prSet/>
      <dgm:spPr/>
      <dgm:t>
        <a:bodyPr/>
        <a:lstStyle/>
        <a:p>
          <a:endParaRPr lang="en-US"/>
        </a:p>
      </dgm:t>
    </dgm:pt>
    <dgm:pt modelId="{9551C896-737F-7241-863B-428135087899}">
      <dgm:prSet phldrT="[Text]"/>
      <dgm:spPr/>
      <dgm:t>
        <a:bodyPr/>
        <a:lstStyle/>
        <a:p>
          <a:r>
            <a:rPr lang="en-US" dirty="0"/>
            <a:t>Cholesterol</a:t>
          </a:r>
        </a:p>
      </dgm:t>
    </dgm:pt>
    <dgm:pt modelId="{CD037511-F3B4-C84F-8E7A-AFC73771628A}" type="parTrans" cxnId="{69F43456-EFDF-A24B-BC10-18D0E1F75B22}">
      <dgm:prSet/>
      <dgm:spPr/>
      <dgm:t>
        <a:bodyPr/>
        <a:lstStyle/>
        <a:p>
          <a:endParaRPr lang="en-US"/>
        </a:p>
      </dgm:t>
    </dgm:pt>
    <dgm:pt modelId="{13FAEE96-6176-2749-A42D-829A8655C111}" type="sibTrans" cxnId="{69F43456-EFDF-A24B-BC10-18D0E1F75B22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AEA76D-8AC7-254D-AEED-325C759A23BD}" type="pres">
      <dgm:prSet presAssocID="{22777C5E-2D6B-2F46-9873-67E25473F2D4}" presName="hierRoot1" presStyleCnt="0">
        <dgm:presLayoutVars>
          <dgm:hierBranch val="init"/>
        </dgm:presLayoutVars>
      </dgm:prSet>
      <dgm:spPr/>
    </dgm:pt>
    <dgm:pt modelId="{E0378402-EBF7-E54C-834F-B454F97A3F7C}" type="pres">
      <dgm:prSet presAssocID="{22777C5E-2D6B-2F46-9873-67E25473F2D4}" presName="rootComposite1" presStyleCnt="0"/>
      <dgm:spPr/>
    </dgm:pt>
    <dgm:pt modelId="{6A2B7B0F-3947-D544-A605-0D8AC94A55BC}" type="pres">
      <dgm:prSet presAssocID="{22777C5E-2D6B-2F46-9873-67E25473F2D4}" presName="rootText1" presStyleLbl="node0" presStyleIdx="0" presStyleCnt="1" custLinFactY="-100000" custLinFactNeighborX="-21749" custLinFactNeighborY="-122271">
        <dgm:presLayoutVars>
          <dgm:chPref val="3"/>
        </dgm:presLayoutVars>
      </dgm:prSet>
      <dgm:spPr/>
    </dgm:pt>
    <dgm:pt modelId="{A6060EC6-7044-A64B-92CC-A354A65CFFDA}" type="pres">
      <dgm:prSet presAssocID="{22777C5E-2D6B-2F46-9873-67E25473F2D4}" presName="rootConnector1" presStyleLbl="node1" presStyleIdx="0" presStyleCnt="0"/>
      <dgm:spPr/>
    </dgm:pt>
    <dgm:pt modelId="{3813CEA4-9850-6F45-9509-35FD62D9826D}" type="pres">
      <dgm:prSet presAssocID="{22777C5E-2D6B-2F46-9873-67E25473F2D4}" presName="hierChild2" presStyleCnt="0"/>
      <dgm:spPr/>
    </dgm:pt>
    <dgm:pt modelId="{2F2AB03B-DDE3-9341-AC3E-D4B239017F2D}" type="pres">
      <dgm:prSet presAssocID="{62EFFEC4-FF23-9D4A-8178-357F9D6BA440}" presName="Name64" presStyleLbl="parChTrans1D2" presStyleIdx="0" presStyleCnt="2"/>
      <dgm:spPr/>
    </dgm:pt>
    <dgm:pt modelId="{6F087FC4-E734-EE49-ACA6-5F215B27062F}" type="pres">
      <dgm:prSet presAssocID="{9153F028-F1D0-E542-8AB2-7D01916E428B}" presName="hierRoot2" presStyleCnt="0">
        <dgm:presLayoutVars>
          <dgm:hierBranch val="init"/>
        </dgm:presLayoutVars>
      </dgm:prSet>
      <dgm:spPr/>
    </dgm:pt>
    <dgm:pt modelId="{BA352418-D347-B342-B005-AF0A71018D56}" type="pres">
      <dgm:prSet presAssocID="{9153F028-F1D0-E542-8AB2-7D01916E428B}" presName="rootComposite" presStyleCnt="0"/>
      <dgm:spPr/>
    </dgm:pt>
    <dgm:pt modelId="{D05080F3-5232-A247-983B-64AA554F9C26}" type="pres">
      <dgm:prSet presAssocID="{9153F028-F1D0-E542-8AB2-7D01916E428B}" presName="rootText" presStyleLbl="node2" presStyleIdx="0" presStyleCnt="2" custLinFactY="-25493" custLinFactNeighborX="-58" custLinFactNeighborY="-100000">
        <dgm:presLayoutVars>
          <dgm:chPref val="3"/>
        </dgm:presLayoutVars>
      </dgm:prSet>
      <dgm:spPr/>
    </dgm:pt>
    <dgm:pt modelId="{835F7193-E767-9F47-A63E-A3B003D6CDE3}" type="pres">
      <dgm:prSet presAssocID="{9153F028-F1D0-E542-8AB2-7D01916E428B}" presName="rootConnector" presStyleLbl="node2" presStyleIdx="0" presStyleCnt="2"/>
      <dgm:spPr/>
    </dgm:pt>
    <dgm:pt modelId="{83812DAE-3C61-A24C-A530-02273D3BE034}" type="pres">
      <dgm:prSet presAssocID="{9153F028-F1D0-E542-8AB2-7D01916E428B}" presName="hierChild4" presStyleCnt="0"/>
      <dgm:spPr/>
    </dgm:pt>
    <dgm:pt modelId="{0BEECE07-FE5B-3B40-9FAE-764BB479708D}" type="pres">
      <dgm:prSet presAssocID="{961B0A77-41BE-224A-BDAF-70D7150869C2}" presName="Name64" presStyleLbl="parChTrans1D3" presStyleIdx="0" presStyleCnt="4"/>
      <dgm:spPr/>
    </dgm:pt>
    <dgm:pt modelId="{2B2E3465-74F6-1A4C-9C9C-50D989720E1D}" type="pres">
      <dgm:prSet presAssocID="{FEFED5B1-9A8E-8847-9243-BDC0C15A03BB}" presName="hierRoot2" presStyleCnt="0">
        <dgm:presLayoutVars>
          <dgm:hierBranch val="init"/>
        </dgm:presLayoutVars>
      </dgm:prSet>
      <dgm:spPr/>
    </dgm:pt>
    <dgm:pt modelId="{0B5B8D91-6B5B-F448-9F32-03CECAC821DF}" type="pres">
      <dgm:prSet presAssocID="{FEFED5B1-9A8E-8847-9243-BDC0C15A03BB}" presName="rootComposite" presStyleCnt="0"/>
      <dgm:spPr/>
    </dgm:pt>
    <dgm:pt modelId="{8A27A56B-A2FA-B648-811E-ABA9523867BF}" type="pres">
      <dgm:prSet presAssocID="{FEFED5B1-9A8E-8847-9243-BDC0C15A03BB}" presName="rootText" presStyleLbl="node3" presStyleIdx="0" presStyleCnt="4" custLinFactY="-25493" custLinFactNeighborX="7999" custLinFactNeighborY="-100000">
        <dgm:presLayoutVars>
          <dgm:chPref val="3"/>
        </dgm:presLayoutVars>
      </dgm:prSet>
      <dgm:spPr/>
    </dgm:pt>
    <dgm:pt modelId="{A2CEF7AB-BB48-7844-A396-B901D36D1241}" type="pres">
      <dgm:prSet presAssocID="{FEFED5B1-9A8E-8847-9243-BDC0C15A03BB}" presName="rootConnector" presStyleLbl="node3" presStyleIdx="0" presStyleCnt="4"/>
      <dgm:spPr/>
    </dgm:pt>
    <dgm:pt modelId="{560A7821-A50E-0D49-95B7-2DCC250D58D1}" type="pres">
      <dgm:prSet presAssocID="{FEFED5B1-9A8E-8847-9243-BDC0C15A03BB}" presName="hierChild4" presStyleCnt="0"/>
      <dgm:spPr/>
    </dgm:pt>
    <dgm:pt modelId="{163A845C-36C3-B54B-BFFC-9238F677C22B}" type="pres">
      <dgm:prSet presAssocID="{FEFED5B1-9A8E-8847-9243-BDC0C15A03BB}" presName="hierChild5" presStyleCnt="0"/>
      <dgm:spPr/>
    </dgm:pt>
    <dgm:pt modelId="{9315DC90-79B8-A649-9F19-05F19C6B5411}" type="pres">
      <dgm:prSet presAssocID="{CD037511-F3B4-C84F-8E7A-AFC73771628A}" presName="Name64" presStyleLbl="parChTrans1D3" presStyleIdx="1" presStyleCnt="4"/>
      <dgm:spPr/>
    </dgm:pt>
    <dgm:pt modelId="{207754E8-9F67-7E4F-B174-5B192738B486}" type="pres">
      <dgm:prSet presAssocID="{9551C896-737F-7241-863B-428135087899}" presName="hierRoot2" presStyleCnt="0">
        <dgm:presLayoutVars>
          <dgm:hierBranch val="init"/>
        </dgm:presLayoutVars>
      </dgm:prSet>
      <dgm:spPr/>
    </dgm:pt>
    <dgm:pt modelId="{E93A4526-600A-734E-ADAE-4C193A39E719}" type="pres">
      <dgm:prSet presAssocID="{9551C896-737F-7241-863B-428135087899}" presName="rootComposite" presStyleCnt="0"/>
      <dgm:spPr/>
    </dgm:pt>
    <dgm:pt modelId="{CC9B227F-D2E6-0544-A936-FD9343C05AAA}" type="pres">
      <dgm:prSet presAssocID="{9551C896-737F-7241-863B-428135087899}" presName="rootText" presStyleLbl="node3" presStyleIdx="1" presStyleCnt="4" custLinFactY="-28889" custLinFactNeighborY="-100000">
        <dgm:presLayoutVars>
          <dgm:chPref val="3"/>
        </dgm:presLayoutVars>
      </dgm:prSet>
      <dgm:spPr/>
    </dgm:pt>
    <dgm:pt modelId="{B1143D22-3511-664F-9509-ECAA05C07319}" type="pres">
      <dgm:prSet presAssocID="{9551C896-737F-7241-863B-428135087899}" presName="rootConnector" presStyleLbl="node3" presStyleIdx="1" presStyleCnt="4"/>
      <dgm:spPr/>
    </dgm:pt>
    <dgm:pt modelId="{CFEB8B64-1838-294C-BDCB-5DBAB91351E1}" type="pres">
      <dgm:prSet presAssocID="{9551C896-737F-7241-863B-428135087899}" presName="hierChild4" presStyleCnt="0"/>
      <dgm:spPr/>
    </dgm:pt>
    <dgm:pt modelId="{B99C911B-D274-3140-A6A1-B3BE3EE6B30F}" type="pres">
      <dgm:prSet presAssocID="{9551C896-737F-7241-863B-428135087899}" presName="hierChild5" presStyleCnt="0"/>
      <dgm:spPr/>
    </dgm:pt>
    <dgm:pt modelId="{30A7569B-0177-454C-BFD7-A826D576DE10}" type="pres">
      <dgm:prSet presAssocID="{9153F028-F1D0-E542-8AB2-7D01916E428B}" presName="hierChild5" presStyleCnt="0"/>
      <dgm:spPr/>
    </dgm:pt>
    <dgm:pt modelId="{A9BBD8E1-DE63-584B-BA1A-B4E347265E17}" type="pres">
      <dgm:prSet presAssocID="{4E5C7A70-B6D2-A246-9459-5EE52DB523B7}" presName="Name64" presStyleLbl="parChTrans1D2" presStyleIdx="1" presStyleCnt="2"/>
      <dgm:spPr/>
    </dgm:pt>
    <dgm:pt modelId="{84C30543-CFDC-E449-9CBF-F3A11181E294}" type="pres">
      <dgm:prSet presAssocID="{53C8D9F0-4D7C-4740-862F-7DED913832EB}" presName="hierRoot2" presStyleCnt="0">
        <dgm:presLayoutVars>
          <dgm:hierBranch val="init"/>
        </dgm:presLayoutVars>
      </dgm:prSet>
      <dgm:spPr/>
    </dgm:pt>
    <dgm:pt modelId="{893EA445-D821-CC40-97C1-F8227FB4D6A6}" type="pres">
      <dgm:prSet presAssocID="{53C8D9F0-4D7C-4740-862F-7DED913832EB}" presName="rootComposite" presStyleCnt="0"/>
      <dgm:spPr/>
    </dgm:pt>
    <dgm:pt modelId="{749D9DE9-4F29-5243-A8BC-00B05E878528}" type="pres">
      <dgm:prSet presAssocID="{53C8D9F0-4D7C-4740-862F-7DED913832EB}" presName="rootText" presStyleLbl="node2" presStyleIdx="1" presStyleCnt="2" custLinFactY="-25493" custLinFactNeighborX="-58" custLinFactNeighborY="-100000">
        <dgm:presLayoutVars>
          <dgm:chPref val="3"/>
        </dgm:presLayoutVars>
      </dgm:prSet>
      <dgm:spPr/>
    </dgm:pt>
    <dgm:pt modelId="{F3F2BA5E-F3E1-5C48-9EC7-F419CD69175C}" type="pres">
      <dgm:prSet presAssocID="{53C8D9F0-4D7C-4740-862F-7DED913832EB}" presName="rootConnector" presStyleLbl="node2" presStyleIdx="1" presStyleCnt="2"/>
      <dgm:spPr/>
    </dgm:pt>
    <dgm:pt modelId="{4770638E-42EC-7D40-8D87-8A02A611D97E}" type="pres">
      <dgm:prSet presAssocID="{53C8D9F0-4D7C-4740-862F-7DED913832EB}" presName="hierChild4" presStyleCnt="0"/>
      <dgm:spPr/>
    </dgm:pt>
    <dgm:pt modelId="{24973C6C-EEDD-A841-829C-2247781D78C1}" type="pres">
      <dgm:prSet presAssocID="{0A032842-29F8-374D-B0B1-EF5C32DD86E3}" presName="Name64" presStyleLbl="parChTrans1D3" presStyleIdx="2" presStyleCnt="4"/>
      <dgm:spPr/>
    </dgm:pt>
    <dgm:pt modelId="{69FA8E42-E29B-DE44-9E06-48C5BB182B7F}" type="pres">
      <dgm:prSet presAssocID="{17124395-B995-3549-9EA3-C0ACA1223CA6}" presName="hierRoot2" presStyleCnt="0">
        <dgm:presLayoutVars>
          <dgm:hierBranch val="init"/>
        </dgm:presLayoutVars>
      </dgm:prSet>
      <dgm:spPr/>
    </dgm:pt>
    <dgm:pt modelId="{134F020B-9716-A54C-8B8B-A707FFC10951}" type="pres">
      <dgm:prSet presAssocID="{17124395-B995-3549-9EA3-C0ACA1223CA6}" presName="rootComposite" presStyleCnt="0"/>
      <dgm:spPr/>
    </dgm:pt>
    <dgm:pt modelId="{90739C94-6E4E-3942-B57F-93C6A5EA610C}" type="pres">
      <dgm:prSet presAssocID="{17124395-B995-3549-9EA3-C0ACA1223CA6}" presName="rootText" presStyleLbl="node3" presStyleIdx="2" presStyleCnt="4" custLinFactY="-25493" custLinFactNeighborX="7999" custLinFactNeighborY="-100000">
        <dgm:presLayoutVars>
          <dgm:chPref val="3"/>
        </dgm:presLayoutVars>
      </dgm:prSet>
      <dgm:spPr/>
    </dgm:pt>
    <dgm:pt modelId="{2BE6913C-B50A-E145-8289-37501DE0FDCB}" type="pres">
      <dgm:prSet presAssocID="{17124395-B995-3549-9EA3-C0ACA1223CA6}" presName="rootConnector" presStyleLbl="node3" presStyleIdx="2" presStyleCnt="4"/>
      <dgm:spPr/>
    </dgm:pt>
    <dgm:pt modelId="{F58D0CAF-EA25-4346-8BA2-CEFBE18097C4}" type="pres">
      <dgm:prSet presAssocID="{17124395-B995-3549-9EA3-C0ACA1223CA6}" presName="hierChild4" presStyleCnt="0"/>
      <dgm:spPr/>
    </dgm:pt>
    <dgm:pt modelId="{F11F74C4-FFA5-AA47-92AB-69AC8BCC91B4}" type="pres">
      <dgm:prSet presAssocID="{17124395-B995-3549-9EA3-C0ACA1223CA6}" presName="hierChild5" presStyleCnt="0"/>
      <dgm:spPr/>
    </dgm:pt>
    <dgm:pt modelId="{C2AC1DCB-2FFD-FA41-913E-883693654B9B}" type="pres">
      <dgm:prSet presAssocID="{812C0485-AB05-B54C-A94B-CADF93CC721E}" presName="Name64" presStyleLbl="parChTrans1D3" presStyleIdx="3" presStyleCnt="4"/>
      <dgm:spPr/>
    </dgm:pt>
    <dgm:pt modelId="{AB81FBFB-EF8B-3E4F-B903-A9921696430A}" type="pres">
      <dgm:prSet presAssocID="{F7407572-A07E-9A48-9434-2E135E2D5F3B}" presName="hierRoot2" presStyleCnt="0">
        <dgm:presLayoutVars>
          <dgm:hierBranch val="init"/>
        </dgm:presLayoutVars>
      </dgm:prSet>
      <dgm:spPr/>
    </dgm:pt>
    <dgm:pt modelId="{7561AA2F-4D83-9A40-89E1-A12226987013}" type="pres">
      <dgm:prSet presAssocID="{F7407572-A07E-9A48-9434-2E135E2D5F3B}" presName="rootComposite" presStyleCnt="0"/>
      <dgm:spPr/>
    </dgm:pt>
    <dgm:pt modelId="{B1AA456D-9CE6-0848-8746-AFD40772328B}" type="pres">
      <dgm:prSet presAssocID="{F7407572-A07E-9A48-9434-2E135E2D5F3B}" presName="rootText" presStyleLbl="node3" presStyleIdx="3" presStyleCnt="4" custLinFactY="-25493" custLinFactNeighborX="7999" custLinFactNeighborY="-100000">
        <dgm:presLayoutVars>
          <dgm:chPref val="3"/>
        </dgm:presLayoutVars>
      </dgm:prSet>
      <dgm:spPr/>
    </dgm:pt>
    <dgm:pt modelId="{7034DCC2-AC10-D94E-940D-C37093E988BD}" type="pres">
      <dgm:prSet presAssocID="{F7407572-A07E-9A48-9434-2E135E2D5F3B}" presName="rootConnector" presStyleLbl="node3" presStyleIdx="3" presStyleCnt="4"/>
      <dgm:spPr/>
    </dgm:pt>
    <dgm:pt modelId="{597B6259-5220-7F43-A882-E5C4F08F2B8A}" type="pres">
      <dgm:prSet presAssocID="{F7407572-A07E-9A48-9434-2E135E2D5F3B}" presName="hierChild4" presStyleCnt="0"/>
      <dgm:spPr/>
    </dgm:pt>
    <dgm:pt modelId="{46D76D2A-5051-AE43-A73D-DD9A50B19997}" type="pres">
      <dgm:prSet presAssocID="{F7407572-A07E-9A48-9434-2E135E2D5F3B}" presName="hierChild5" presStyleCnt="0"/>
      <dgm:spPr/>
    </dgm:pt>
    <dgm:pt modelId="{CC0EB530-235B-EA4E-878B-EC558436C0DB}" type="pres">
      <dgm:prSet presAssocID="{53C8D9F0-4D7C-4740-862F-7DED913832EB}" presName="hierChild5" presStyleCnt="0"/>
      <dgm:spPr/>
    </dgm:pt>
    <dgm:pt modelId="{62283695-2AAE-3B43-8FF0-1E463D52B9D5}" type="pres">
      <dgm:prSet presAssocID="{22777C5E-2D6B-2F46-9873-67E25473F2D4}" presName="hierChild3" presStyleCnt="0"/>
      <dgm:spPr/>
    </dgm:pt>
  </dgm:ptLst>
  <dgm:cxnLst>
    <dgm:cxn modelId="{A5003412-E392-6F45-AC7F-45C4608FCB90}" srcId="{9153F028-F1D0-E542-8AB2-7D01916E428B}" destId="{FEFED5B1-9A8E-8847-9243-BDC0C15A03BB}" srcOrd="0" destOrd="0" parTransId="{961B0A77-41BE-224A-BDAF-70D7150869C2}" sibTransId="{B6837361-60FE-594D-8B90-0A127C491495}"/>
    <dgm:cxn modelId="{E0E0161E-1AB1-5F48-BF3B-5E5580F20499}" type="presOf" srcId="{0A032842-29F8-374D-B0B1-EF5C32DD86E3}" destId="{24973C6C-EEDD-A841-829C-2247781D78C1}" srcOrd="0" destOrd="0" presId="urn:microsoft.com/office/officeart/2009/3/layout/HorizontalOrganizationChart"/>
    <dgm:cxn modelId="{18A2A328-9C02-134B-96CD-0ED8F560571A}" srcId="{22777C5E-2D6B-2F46-9873-67E25473F2D4}" destId="{9153F028-F1D0-E542-8AB2-7D01916E428B}" srcOrd="0" destOrd="0" parTransId="{62EFFEC4-FF23-9D4A-8178-357F9D6BA440}" sibTransId="{305AFDFD-37FE-DD45-AE32-859C393B1F5A}"/>
    <dgm:cxn modelId="{B5844A32-4898-CC41-8EC2-1E468CD21EA6}" type="presOf" srcId="{17124395-B995-3549-9EA3-C0ACA1223CA6}" destId="{90739C94-6E4E-3942-B57F-93C6A5EA610C}" srcOrd="0" destOrd="0" presId="urn:microsoft.com/office/officeart/2009/3/layout/HorizontalOrganizationChart"/>
    <dgm:cxn modelId="{1C7BD436-974C-4348-BFB8-DCC9350529C1}" type="presOf" srcId="{9551C896-737F-7241-863B-428135087899}" destId="{B1143D22-3511-664F-9509-ECAA05C07319}" srcOrd="1" destOrd="0" presId="urn:microsoft.com/office/officeart/2009/3/layout/HorizontalOrganizationChart"/>
    <dgm:cxn modelId="{13BD9341-4B33-8044-8145-5A169E7DFE30}" type="presOf" srcId="{53C8D9F0-4D7C-4740-862F-7DED913832EB}" destId="{F3F2BA5E-F3E1-5C48-9EC7-F419CD69175C}" srcOrd="1" destOrd="0" presId="urn:microsoft.com/office/officeart/2009/3/layout/HorizontalOrganizationChart"/>
    <dgm:cxn modelId="{CA022342-2AEA-5E42-A305-B740C18C9E42}" type="presOf" srcId="{17124395-B995-3549-9EA3-C0ACA1223CA6}" destId="{2BE6913C-B50A-E145-8289-37501DE0FDCB}" srcOrd="1" destOrd="0" presId="urn:microsoft.com/office/officeart/2009/3/layout/HorizontalOrganizationChart"/>
    <dgm:cxn modelId="{69F43456-EFDF-A24B-BC10-18D0E1F75B22}" srcId="{9153F028-F1D0-E542-8AB2-7D01916E428B}" destId="{9551C896-737F-7241-863B-428135087899}" srcOrd="1" destOrd="0" parTransId="{CD037511-F3B4-C84F-8E7A-AFC73771628A}" sibTransId="{13FAEE96-6176-2749-A42D-829A8655C111}"/>
    <dgm:cxn modelId="{C887646F-8936-6449-9B12-EAA99876BF7E}" srcId="{C5E81EA5-D564-D147-962B-3FD025470428}" destId="{22777C5E-2D6B-2F46-9873-67E25473F2D4}" srcOrd="0" destOrd="0" parTransId="{E1A600F0-3C78-CF4E-8DCB-4F7D8323EB1A}" sibTransId="{1BD8719B-447A-E24C-95C2-FF0986D574B7}"/>
    <dgm:cxn modelId="{CCFA756F-1061-C849-AE90-DF74579BAFDC}" type="presOf" srcId="{FEFED5B1-9A8E-8847-9243-BDC0C15A03BB}" destId="{8A27A56B-A2FA-B648-811E-ABA9523867BF}" srcOrd="0" destOrd="0" presId="urn:microsoft.com/office/officeart/2009/3/layout/HorizontalOrganizationChart"/>
    <dgm:cxn modelId="{6EA99579-59A3-ED48-8E0D-6FBF0A90FCCC}" type="presOf" srcId="{62EFFEC4-FF23-9D4A-8178-357F9D6BA440}" destId="{2F2AB03B-DDE3-9341-AC3E-D4B239017F2D}" srcOrd="0" destOrd="0" presId="urn:microsoft.com/office/officeart/2009/3/layout/HorizontalOrganizationChart"/>
    <dgm:cxn modelId="{9BE60F7A-5CB3-2343-817C-C517F80EED77}" srcId="{53C8D9F0-4D7C-4740-862F-7DED913832EB}" destId="{17124395-B995-3549-9EA3-C0ACA1223CA6}" srcOrd="0" destOrd="0" parTransId="{0A032842-29F8-374D-B0B1-EF5C32DD86E3}" sibTransId="{FC1EFDEB-C83A-C64D-9557-0ADE25449B3F}"/>
    <dgm:cxn modelId="{ACF6FC7E-C1B4-4C48-BD05-EA8D4938F0CE}" type="presOf" srcId="{F7407572-A07E-9A48-9434-2E135E2D5F3B}" destId="{B1AA456D-9CE6-0848-8746-AFD40772328B}" srcOrd="0" destOrd="0" presId="urn:microsoft.com/office/officeart/2009/3/layout/HorizontalOrganizationChart"/>
    <dgm:cxn modelId="{A4951A81-F2F1-0443-B276-E3D191746AA5}" type="presOf" srcId="{9153F028-F1D0-E542-8AB2-7D01916E428B}" destId="{D05080F3-5232-A247-983B-64AA554F9C26}" srcOrd="0" destOrd="0" presId="urn:microsoft.com/office/officeart/2009/3/layout/HorizontalOrganizationChart"/>
    <dgm:cxn modelId="{041ED086-223A-E545-BC6F-E5AAD23FE831}" type="presOf" srcId="{9551C896-737F-7241-863B-428135087899}" destId="{CC9B227F-D2E6-0544-A936-FD9343C05AAA}" srcOrd="0" destOrd="0" presId="urn:microsoft.com/office/officeart/2009/3/layout/HorizontalOrganizationChart"/>
    <dgm:cxn modelId="{BF00138A-073C-D64E-8F4A-E8F1C28F838A}" type="presOf" srcId="{F7407572-A07E-9A48-9434-2E135E2D5F3B}" destId="{7034DCC2-AC10-D94E-940D-C37093E988BD}" srcOrd="1" destOrd="0" presId="urn:microsoft.com/office/officeart/2009/3/layout/HorizontalOrganizationChart"/>
    <dgm:cxn modelId="{48D3668A-6B75-CE45-A6B6-E1297ED0B48A}" type="presOf" srcId="{C5E81EA5-D564-D147-962B-3FD025470428}" destId="{4E985D05-A446-754F-A231-0B6AF1F5124A}" srcOrd="0" destOrd="0" presId="urn:microsoft.com/office/officeart/2009/3/layout/HorizontalOrganizationChart"/>
    <dgm:cxn modelId="{07E96597-98EC-6E42-A840-E8E1CF018561}" srcId="{53C8D9F0-4D7C-4740-862F-7DED913832EB}" destId="{F7407572-A07E-9A48-9434-2E135E2D5F3B}" srcOrd="1" destOrd="0" parTransId="{812C0485-AB05-B54C-A94B-CADF93CC721E}" sibTransId="{FE4372E1-C085-7C4E-B957-78288298DB46}"/>
    <dgm:cxn modelId="{C3E9D1A4-AC4E-5442-844B-5F70A5686824}" type="presOf" srcId="{4E5C7A70-B6D2-A246-9459-5EE52DB523B7}" destId="{A9BBD8E1-DE63-584B-BA1A-B4E347265E17}" srcOrd="0" destOrd="0" presId="urn:microsoft.com/office/officeart/2009/3/layout/HorizontalOrganizationChart"/>
    <dgm:cxn modelId="{D736A4BB-4C9F-9F45-ACD6-A03778D7575A}" type="presOf" srcId="{CD037511-F3B4-C84F-8E7A-AFC73771628A}" destId="{9315DC90-79B8-A649-9F19-05F19C6B5411}" srcOrd="0" destOrd="0" presId="urn:microsoft.com/office/officeart/2009/3/layout/HorizontalOrganizationChart"/>
    <dgm:cxn modelId="{89E1FDBB-6E5C-B44A-A236-05A84F052EC9}" type="presOf" srcId="{812C0485-AB05-B54C-A94B-CADF93CC721E}" destId="{C2AC1DCB-2FFD-FA41-913E-883693654B9B}" srcOrd="0" destOrd="0" presId="urn:microsoft.com/office/officeart/2009/3/layout/HorizontalOrganizationChart"/>
    <dgm:cxn modelId="{CE6A37C2-82E9-6A44-9F30-3C5CAA33852F}" type="presOf" srcId="{53C8D9F0-4D7C-4740-862F-7DED913832EB}" destId="{749D9DE9-4F29-5243-A8BC-00B05E878528}" srcOrd="0" destOrd="0" presId="urn:microsoft.com/office/officeart/2009/3/layout/HorizontalOrganizationChart"/>
    <dgm:cxn modelId="{9263BDC2-D928-0041-BEC3-0C6DF72E4A94}" type="presOf" srcId="{961B0A77-41BE-224A-BDAF-70D7150869C2}" destId="{0BEECE07-FE5B-3B40-9FAE-764BB479708D}" srcOrd="0" destOrd="0" presId="urn:microsoft.com/office/officeart/2009/3/layout/HorizontalOrganizationChart"/>
    <dgm:cxn modelId="{651841CE-0736-C94A-869D-80EBA1AEFA1E}" type="presOf" srcId="{9153F028-F1D0-E542-8AB2-7D01916E428B}" destId="{835F7193-E767-9F47-A63E-A3B003D6CDE3}" srcOrd="1" destOrd="0" presId="urn:microsoft.com/office/officeart/2009/3/layout/HorizontalOrganizationChart"/>
    <dgm:cxn modelId="{EF27F1CF-D00F-3744-8F8E-457F52707A60}" type="presOf" srcId="{22777C5E-2D6B-2F46-9873-67E25473F2D4}" destId="{6A2B7B0F-3947-D544-A605-0D8AC94A55BC}" srcOrd="0" destOrd="0" presId="urn:microsoft.com/office/officeart/2009/3/layout/HorizontalOrganizationChart"/>
    <dgm:cxn modelId="{98F904F2-6A9C-6F41-AD02-367677A18D0E}" type="presOf" srcId="{22777C5E-2D6B-2F46-9873-67E25473F2D4}" destId="{A6060EC6-7044-A64B-92CC-A354A65CFFDA}" srcOrd="1" destOrd="0" presId="urn:microsoft.com/office/officeart/2009/3/layout/HorizontalOrganizationChart"/>
    <dgm:cxn modelId="{42F10FF7-4015-074D-B686-30CAA6B1A5E2}" srcId="{22777C5E-2D6B-2F46-9873-67E25473F2D4}" destId="{53C8D9F0-4D7C-4740-862F-7DED913832EB}" srcOrd="1" destOrd="0" parTransId="{4E5C7A70-B6D2-A246-9459-5EE52DB523B7}" sibTransId="{CD928AC0-A133-FE42-9A84-94B40C9316DD}"/>
    <dgm:cxn modelId="{925218FD-43F3-F74E-8158-A91CF82E4248}" type="presOf" srcId="{FEFED5B1-9A8E-8847-9243-BDC0C15A03BB}" destId="{A2CEF7AB-BB48-7844-A396-B901D36D1241}" srcOrd="1" destOrd="0" presId="urn:microsoft.com/office/officeart/2009/3/layout/HorizontalOrganizationChart"/>
    <dgm:cxn modelId="{66681385-8980-F841-9992-4B2F850A7A69}" type="presParOf" srcId="{4E985D05-A446-754F-A231-0B6AF1F5124A}" destId="{82AEA76D-8AC7-254D-AEED-325C759A23BD}" srcOrd="0" destOrd="0" presId="urn:microsoft.com/office/officeart/2009/3/layout/HorizontalOrganizationChart"/>
    <dgm:cxn modelId="{CA96B5EE-94D9-544B-9417-56CA352072A8}" type="presParOf" srcId="{82AEA76D-8AC7-254D-AEED-325C759A23BD}" destId="{E0378402-EBF7-E54C-834F-B454F97A3F7C}" srcOrd="0" destOrd="0" presId="urn:microsoft.com/office/officeart/2009/3/layout/HorizontalOrganizationChart"/>
    <dgm:cxn modelId="{D384ECDA-CA5D-E343-8301-B995DFC90435}" type="presParOf" srcId="{E0378402-EBF7-E54C-834F-B454F97A3F7C}" destId="{6A2B7B0F-3947-D544-A605-0D8AC94A55BC}" srcOrd="0" destOrd="0" presId="urn:microsoft.com/office/officeart/2009/3/layout/HorizontalOrganizationChart"/>
    <dgm:cxn modelId="{23B0F9CA-BD22-C54F-BA1B-2F4E147B35C2}" type="presParOf" srcId="{E0378402-EBF7-E54C-834F-B454F97A3F7C}" destId="{A6060EC6-7044-A64B-92CC-A354A65CFFDA}" srcOrd="1" destOrd="0" presId="urn:microsoft.com/office/officeart/2009/3/layout/HorizontalOrganizationChart"/>
    <dgm:cxn modelId="{945821BD-16B0-4640-821B-583DD5E83115}" type="presParOf" srcId="{82AEA76D-8AC7-254D-AEED-325C759A23BD}" destId="{3813CEA4-9850-6F45-9509-35FD62D9826D}" srcOrd="1" destOrd="0" presId="urn:microsoft.com/office/officeart/2009/3/layout/HorizontalOrganizationChart"/>
    <dgm:cxn modelId="{07D46F2A-0D79-DD4B-8285-6B1DDF54D70D}" type="presParOf" srcId="{3813CEA4-9850-6F45-9509-35FD62D9826D}" destId="{2F2AB03B-DDE3-9341-AC3E-D4B239017F2D}" srcOrd="0" destOrd="0" presId="urn:microsoft.com/office/officeart/2009/3/layout/HorizontalOrganizationChart"/>
    <dgm:cxn modelId="{204131CB-293E-FE41-893A-FD1A738852A1}" type="presParOf" srcId="{3813CEA4-9850-6F45-9509-35FD62D9826D}" destId="{6F087FC4-E734-EE49-ACA6-5F215B27062F}" srcOrd="1" destOrd="0" presId="urn:microsoft.com/office/officeart/2009/3/layout/HorizontalOrganizationChart"/>
    <dgm:cxn modelId="{A08E7591-3DFE-A347-9D96-BD25950B33BD}" type="presParOf" srcId="{6F087FC4-E734-EE49-ACA6-5F215B27062F}" destId="{BA352418-D347-B342-B005-AF0A71018D56}" srcOrd="0" destOrd="0" presId="urn:microsoft.com/office/officeart/2009/3/layout/HorizontalOrganizationChart"/>
    <dgm:cxn modelId="{06AFF289-DD71-E74F-90C7-82A10DFC2EAB}" type="presParOf" srcId="{BA352418-D347-B342-B005-AF0A71018D56}" destId="{D05080F3-5232-A247-983B-64AA554F9C26}" srcOrd="0" destOrd="0" presId="urn:microsoft.com/office/officeart/2009/3/layout/HorizontalOrganizationChart"/>
    <dgm:cxn modelId="{04E7EAEE-0BB2-FF49-8905-0DB05E2DED08}" type="presParOf" srcId="{BA352418-D347-B342-B005-AF0A71018D56}" destId="{835F7193-E767-9F47-A63E-A3B003D6CDE3}" srcOrd="1" destOrd="0" presId="urn:microsoft.com/office/officeart/2009/3/layout/HorizontalOrganizationChart"/>
    <dgm:cxn modelId="{BAB8DAC4-07A1-ED48-9412-940A20ED2D7D}" type="presParOf" srcId="{6F087FC4-E734-EE49-ACA6-5F215B27062F}" destId="{83812DAE-3C61-A24C-A530-02273D3BE034}" srcOrd="1" destOrd="0" presId="urn:microsoft.com/office/officeart/2009/3/layout/HorizontalOrganizationChart"/>
    <dgm:cxn modelId="{BB7F08B9-7C05-F54D-BBDD-30E7E1660A32}" type="presParOf" srcId="{83812DAE-3C61-A24C-A530-02273D3BE034}" destId="{0BEECE07-FE5B-3B40-9FAE-764BB479708D}" srcOrd="0" destOrd="0" presId="urn:microsoft.com/office/officeart/2009/3/layout/HorizontalOrganizationChart"/>
    <dgm:cxn modelId="{1B1461A8-B9F6-AB41-875E-01F1C0BD6B3D}" type="presParOf" srcId="{83812DAE-3C61-A24C-A530-02273D3BE034}" destId="{2B2E3465-74F6-1A4C-9C9C-50D989720E1D}" srcOrd="1" destOrd="0" presId="urn:microsoft.com/office/officeart/2009/3/layout/HorizontalOrganizationChart"/>
    <dgm:cxn modelId="{D842F271-FA08-4340-B37E-FD0C9A796360}" type="presParOf" srcId="{2B2E3465-74F6-1A4C-9C9C-50D989720E1D}" destId="{0B5B8D91-6B5B-F448-9F32-03CECAC821DF}" srcOrd="0" destOrd="0" presId="urn:microsoft.com/office/officeart/2009/3/layout/HorizontalOrganizationChart"/>
    <dgm:cxn modelId="{DFF6E1A9-7918-7547-8DA5-1040738FA320}" type="presParOf" srcId="{0B5B8D91-6B5B-F448-9F32-03CECAC821DF}" destId="{8A27A56B-A2FA-B648-811E-ABA9523867BF}" srcOrd="0" destOrd="0" presId="urn:microsoft.com/office/officeart/2009/3/layout/HorizontalOrganizationChart"/>
    <dgm:cxn modelId="{8BE6CD22-055B-614A-A952-057E4B5CCCE9}" type="presParOf" srcId="{0B5B8D91-6B5B-F448-9F32-03CECAC821DF}" destId="{A2CEF7AB-BB48-7844-A396-B901D36D1241}" srcOrd="1" destOrd="0" presId="urn:microsoft.com/office/officeart/2009/3/layout/HorizontalOrganizationChart"/>
    <dgm:cxn modelId="{6CF13DFF-4883-8E42-BE10-C7C08F2F60CF}" type="presParOf" srcId="{2B2E3465-74F6-1A4C-9C9C-50D989720E1D}" destId="{560A7821-A50E-0D49-95B7-2DCC250D58D1}" srcOrd="1" destOrd="0" presId="urn:microsoft.com/office/officeart/2009/3/layout/HorizontalOrganizationChart"/>
    <dgm:cxn modelId="{2C7D9A28-D0FA-DE47-BE32-F75E23B43ECA}" type="presParOf" srcId="{2B2E3465-74F6-1A4C-9C9C-50D989720E1D}" destId="{163A845C-36C3-B54B-BFFC-9238F677C22B}" srcOrd="2" destOrd="0" presId="urn:microsoft.com/office/officeart/2009/3/layout/HorizontalOrganizationChart"/>
    <dgm:cxn modelId="{A596B2B1-34C2-D84B-8BB7-E8513511A657}" type="presParOf" srcId="{83812DAE-3C61-A24C-A530-02273D3BE034}" destId="{9315DC90-79B8-A649-9F19-05F19C6B5411}" srcOrd="2" destOrd="0" presId="urn:microsoft.com/office/officeart/2009/3/layout/HorizontalOrganizationChart"/>
    <dgm:cxn modelId="{FB0561B2-E798-574A-A584-03245D906A2D}" type="presParOf" srcId="{83812DAE-3C61-A24C-A530-02273D3BE034}" destId="{207754E8-9F67-7E4F-B174-5B192738B486}" srcOrd="3" destOrd="0" presId="urn:microsoft.com/office/officeart/2009/3/layout/HorizontalOrganizationChart"/>
    <dgm:cxn modelId="{FC411B3C-C389-684E-B96B-B5B0CB359B51}" type="presParOf" srcId="{207754E8-9F67-7E4F-B174-5B192738B486}" destId="{E93A4526-600A-734E-ADAE-4C193A39E719}" srcOrd="0" destOrd="0" presId="urn:microsoft.com/office/officeart/2009/3/layout/HorizontalOrganizationChart"/>
    <dgm:cxn modelId="{C7827B73-F195-664E-A97B-F83E601FB2B5}" type="presParOf" srcId="{E93A4526-600A-734E-ADAE-4C193A39E719}" destId="{CC9B227F-D2E6-0544-A936-FD9343C05AAA}" srcOrd="0" destOrd="0" presId="urn:microsoft.com/office/officeart/2009/3/layout/HorizontalOrganizationChart"/>
    <dgm:cxn modelId="{24B0E6B3-4A80-1944-AD28-0F5B7A2805A9}" type="presParOf" srcId="{E93A4526-600A-734E-ADAE-4C193A39E719}" destId="{B1143D22-3511-664F-9509-ECAA05C07319}" srcOrd="1" destOrd="0" presId="urn:microsoft.com/office/officeart/2009/3/layout/HorizontalOrganizationChart"/>
    <dgm:cxn modelId="{794031E6-F47E-6844-BAAF-7EDA65A07105}" type="presParOf" srcId="{207754E8-9F67-7E4F-B174-5B192738B486}" destId="{CFEB8B64-1838-294C-BDCB-5DBAB91351E1}" srcOrd="1" destOrd="0" presId="urn:microsoft.com/office/officeart/2009/3/layout/HorizontalOrganizationChart"/>
    <dgm:cxn modelId="{6DC7DA23-A67D-7C42-AFB1-9C4380C2B7FD}" type="presParOf" srcId="{207754E8-9F67-7E4F-B174-5B192738B486}" destId="{B99C911B-D274-3140-A6A1-B3BE3EE6B30F}" srcOrd="2" destOrd="0" presId="urn:microsoft.com/office/officeart/2009/3/layout/HorizontalOrganizationChart"/>
    <dgm:cxn modelId="{A1D0BA26-69E3-2147-A779-2A324F0243C2}" type="presParOf" srcId="{6F087FC4-E734-EE49-ACA6-5F215B27062F}" destId="{30A7569B-0177-454C-BFD7-A826D576DE10}" srcOrd="2" destOrd="0" presId="urn:microsoft.com/office/officeart/2009/3/layout/HorizontalOrganizationChart"/>
    <dgm:cxn modelId="{CA1238C7-2209-4147-B520-581A3FF5F7A9}" type="presParOf" srcId="{3813CEA4-9850-6F45-9509-35FD62D9826D}" destId="{A9BBD8E1-DE63-584B-BA1A-B4E347265E17}" srcOrd="2" destOrd="0" presId="urn:microsoft.com/office/officeart/2009/3/layout/HorizontalOrganizationChart"/>
    <dgm:cxn modelId="{B4EF0CA5-9D7C-1E46-90B1-EA3243E46869}" type="presParOf" srcId="{3813CEA4-9850-6F45-9509-35FD62D9826D}" destId="{84C30543-CFDC-E449-9CBF-F3A11181E294}" srcOrd="3" destOrd="0" presId="urn:microsoft.com/office/officeart/2009/3/layout/HorizontalOrganizationChart"/>
    <dgm:cxn modelId="{78F70163-4E2A-BD4F-BC8F-674E35B6F1F5}" type="presParOf" srcId="{84C30543-CFDC-E449-9CBF-F3A11181E294}" destId="{893EA445-D821-CC40-97C1-F8227FB4D6A6}" srcOrd="0" destOrd="0" presId="urn:microsoft.com/office/officeart/2009/3/layout/HorizontalOrganizationChart"/>
    <dgm:cxn modelId="{273DDF23-73F4-1442-AC03-F5EAD6921309}" type="presParOf" srcId="{893EA445-D821-CC40-97C1-F8227FB4D6A6}" destId="{749D9DE9-4F29-5243-A8BC-00B05E878528}" srcOrd="0" destOrd="0" presId="urn:microsoft.com/office/officeart/2009/3/layout/HorizontalOrganizationChart"/>
    <dgm:cxn modelId="{303ED26A-43A4-394A-8E93-091CF26BCDA9}" type="presParOf" srcId="{893EA445-D821-CC40-97C1-F8227FB4D6A6}" destId="{F3F2BA5E-F3E1-5C48-9EC7-F419CD69175C}" srcOrd="1" destOrd="0" presId="urn:microsoft.com/office/officeart/2009/3/layout/HorizontalOrganizationChart"/>
    <dgm:cxn modelId="{E76F43AE-DB7C-554E-B92C-7828E0ABBFFE}" type="presParOf" srcId="{84C30543-CFDC-E449-9CBF-F3A11181E294}" destId="{4770638E-42EC-7D40-8D87-8A02A611D97E}" srcOrd="1" destOrd="0" presId="urn:microsoft.com/office/officeart/2009/3/layout/HorizontalOrganizationChart"/>
    <dgm:cxn modelId="{A689F4CF-FBE7-7C4C-A997-314BA012652D}" type="presParOf" srcId="{4770638E-42EC-7D40-8D87-8A02A611D97E}" destId="{24973C6C-EEDD-A841-829C-2247781D78C1}" srcOrd="0" destOrd="0" presId="urn:microsoft.com/office/officeart/2009/3/layout/HorizontalOrganizationChart"/>
    <dgm:cxn modelId="{5227A400-F314-D344-8A32-E23BCA47DFF3}" type="presParOf" srcId="{4770638E-42EC-7D40-8D87-8A02A611D97E}" destId="{69FA8E42-E29B-DE44-9E06-48C5BB182B7F}" srcOrd="1" destOrd="0" presId="urn:microsoft.com/office/officeart/2009/3/layout/HorizontalOrganizationChart"/>
    <dgm:cxn modelId="{D7B57A60-7871-A143-BBB4-76AD662BA964}" type="presParOf" srcId="{69FA8E42-E29B-DE44-9E06-48C5BB182B7F}" destId="{134F020B-9716-A54C-8B8B-A707FFC10951}" srcOrd="0" destOrd="0" presId="urn:microsoft.com/office/officeart/2009/3/layout/HorizontalOrganizationChart"/>
    <dgm:cxn modelId="{2EF517C4-A390-864F-B783-F83EB30B0C80}" type="presParOf" srcId="{134F020B-9716-A54C-8B8B-A707FFC10951}" destId="{90739C94-6E4E-3942-B57F-93C6A5EA610C}" srcOrd="0" destOrd="0" presId="urn:microsoft.com/office/officeart/2009/3/layout/HorizontalOrganizationChart"/>
    <dgm:cxn modelId="{70DDDCCD-C434-DC46-8B95-B5085DE488B3}" type="presParOf" srcId="{134F020B-9716-A54C-8B8B-A707FFC10951}" destId="{2BE6913C-B50A-E145-8289-37501DE0FDCB}" srcOrd="1" destOrd="0" presId="urn:microsoft.com/office/officeart/2009/3/layout/HorizontalOrganizationChart"/>
    <dgm:cxn modelId="{1F735D7C-B480-7543-B471-80F079633993}" type="presParOf" srcId="{69FA8E42-E29B-DE44-9E06-48C5BB182B7F}" destId="{F58D0CAF-EA25-4346-8BA2-CEFBE18097C4}" srcOrd="1" destOrd="0" presId="urn:microsoft.com/office/officeart/2009/3/layout/HorizontalOrganizationChart"/>
    <dgm:cxn modelId="{17250402-895F-1147-96DE-5957F818CB1D}" type="presParOf" srcId="{69FA8E42-E29B-DE44-9E06-48C5BB182B7F}" destId="{F11F74C4-FFA5-AA47-92AB-69AC8BCC91B4}" srcOrd="2" destOrd="0" presId="urn:microsoft.com/office/officeart/2009/3/layout/HorizontalOrganizationChart"/>
    <dgm:cxn modelId="{FF83BD37-7857-3549-8400-D3F76E49BE15}" type="presParOf" srcId="{4770638E-42EC-7D40-8D87-8A02A611D97E}" destId="{C2AC1DCB-2FFD-FA41-913E-883693654B9B}" srcOrd="2" destOrd="0" presId="urn:microsoft.com/office/officeart/2009/3/layout/HorizontalOrganizationChart"/>
    <dgm:cxn modelId="{14781DBD-2692-3B47-A339-8DC3D9D7ABC3}" type="presParOf" srcId="{4770638E-42EC-7D40-8D87-8A02A611D97E}" destId="{AB81FBFB-EF8B-3E4F-B903-A9921696430A}" srcOrd="3" destOrd="0" presId="urn:microsoft.com/office/officeart/2009/3/layout/HorizontalOrganizationChart"/>
    <dgm:cxn modelId="{78B55715-2B00-2E4D-A3D8-935529D77693}" type="presParOf" srcId="{AB81FBFB-EF8B-3E4F-B903-A9921696430A}" destId="{7561AA2F-4D83-9A40-89E1-A12226987013}" srcOrd="0" destOrd="0" presId="urn:microsoft.com/office/officeart/2009/3/layout/HorizontalOrganizationChart"/>
    <dgm:cxn modelId="{34D0F77A-D1FF-B146-9051-9251B8B1F04C}" type="presParOf" srcId="{7561AA2F-4D83-9A40-89E1-A12226987013}" destId="{B1AA456D-9CE6-0848-8746-AFD40772328B}" srcOrd="0" destOrd="0" presId="urn:microsoft.com/office/officeart/2009/3/layout/HorizontalOrganizationChart"/>
    <dgm:cxn modelId="{C065F103-2984-3847-9B71-FF09A8D32957}" type="presParOf" srcId="{7561AA2F-4D83-9A40-89E1-A12226987013}" destId="{7034DCC2-AC10-D94E-940D-C37093E988BD}" srcOrd="1" destOrd="0" presId="urn:microsoft.com/office/officeart/2009/3/layout/HorizontalOrganizationChart"/>
    <dgm:cxn modelId="{A93C34F8-E564-3B42-B26E-844FBB67EE9A}" type="presParOf" srcId="{AB81FBFB-EF8B-3E4F-B903-A9921696430A}" destId="{597B6259-5220-7F43-A882-E5C4F08F2B8A}" srcOrd="1" destOrd="0" presId="urn:microsoft.com/office/officeart/2009/3/layout/HorizontalOrganizationChart"/>
    <dgm:cxn modelId="{D445C8C6-34C7-D944-AF7F-220CD2BCB4B0}" type="presParOf" srcId="{AB81FBFB-EF8B-3E4F-B903-A9921696430A}" destId="{46D76D2A-5051-AE43-A73D-DD9A50B19997}" srcOrd="2" destOrd="0" presId="urn:microsoft.com/office/officeart/2009/3/layout/HorizontalOrganizationChart"/>
    <dgm:cxn modelId="{1246530C-4962-744D-B905-DC98E854ECA0}" type="presParOf" srcId="{84C30543-CFDC-E449-9CBF-F3A11181E294}" destId="{CC0EB530-235B-EA4E-878B-EC558436C0DB}" srcOrd="2" destOrd="0" presId="urn:microsoft.com/office/officeart/2009/3/layout/HorizontalOrganizationChart"/>
    <dgm:cxn modelId="{882FC66C-38D3-1A48-A495-93EAEB753ABF}" type="presParOf" srcId="{82AEA76D-8AC7-254D-AEED-325C759A23BD}" destId="{62283695-2AAE-3B43-8FF0-1E463D52B9D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7539E3-7598-E641-920C-F70A0BC1A6D0}" type="doc">
      <dgm:prSet loTypeId="urn:microsoft.com/office/officeart/2005/8/layout/process2" loCatId="" qsTypeId="urn:microsoft.com/office/officeart/2005/8/quickstyle/simple3" qsCatId="simple" csTypeId="urn:microsoft.com/office/officeart/2005/8/colors/colorful1" csCatId="colorful" phldr="1"/>
      <dgm:spPr/>
    </dgm:pt>
    <dgm:pt modelId="{6D84D8D5-0925-604F-B73A-EB6A400100E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Nrf1 </a:t>
          </a:r>
          <a:r>
            <a:rPr lang="en-US" dirty="0" err="1"/>
            <a:t>flox</a:t>
          </a:r>
          <a:r>
            <a:rPr lang="en-US" dirty="0"/>
            <a:t>/</a:t>
          </a:r>
          <a:r>
            <a:rPr lang="en-US" dirty="0" err="1"/>
            <a:t>flox</a:t>
          </a:r>
          <a:endParaRPr lang="en-US" dirty="0"/>
        </a:p>
        <a:p>
          <a:r>
            <a:rPr lang="en-US" dirty="0"/>
            <a:t>Albumin </a:t>
          </a:r>
          <a:r>
            <a:rPr lang="en-US" dirty="0" err="1"/>
            <a:t>Cre</a:t>
          </a:r>
          <a:endParaRPr lang="en-US" dirty="0"/>
        </a:p>
      </dgm:t>
    </dgm:pt>
    <dgm:pt modelId="{20C3636D-4554-5945-AE7A-AE0AE411A1C8}" type="parTrans" cxnId="{FCB46C3B-8762-E145-8944-BCF9BBEBE33C}">
      <dgm:prSet/>
      <dgm:spPr/>
      <dgm:t>
        <a:bodyPr/>
        <a:lstStyle/>
        <a:p>
          <a:endParaRPr lang="en-US"/>
        </a:p>
      </dgm:t>
    </dgm:pt>
    <dgm:pt modelId="{605EB511-A7BE-414D-BFE0-81733550F3CC}" type="sibTrans" cxnId="{FCB46C3B-8762-E145-8944-BCF9BBEBE33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20925491-8D7B-CB4B-B37B-D8731BD69B1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Liver ER fraction</a:t>
          </a:r>
        </a:p>
      </dgm:t>
    </dgm:pt>
    <dgm:pt modelId="{B1C1F2BF-5E2E-EC46-946C-D6975C7AC690}" type="parTrans" cxnId="{3F7E00D2-927C-5D44-8132-7911001F3652}">
      <dgm:prSet/>
      <dgm:spPr/>
      <dgm:t>
        <a:bodyPr/>
        <a:lstStyle/>
        <a:p>
          <a:endParaRPr lang="en-US"/>
        </a:p>
      </dgm:t>
    </dgm:pt>
    <dgm:pt modelId="{F902D30D-AB57-C045-BED2-6B58231FAB2A}" type="sibTrans" cxnId="{3F7E00D2-927C-5D44-8132-7911001F365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D5CFD6AE-DDDA-6048-9711-472894E33120}">
      <dgm:prSet phldrT="[Text]"/>
      <dgm:spPr/>
      <dgm:t>
        <a:bodyPr/>
        <a:lstStyle/>
        <a:p>
          <a:r>
            <a:rPr lang="en-US" dirty="0"/>
            <a:t>Nrf1 IP</a:t>
          </a:r>
        </a:p>
      </dgm:t>
    </dgm:pt>
    <dgm:pt modelId="{6A827DDE-A66C-3047-A50D-C871B6D5E1F0}" type="parTrans" cxnId="{37FB1EDB-E3D5-5C40-A3F7-D1582A270048}">
      <dgm:prSet/>
      <dgm:spPr/>
      <dgm:t>
        <a:bodyPr/>
        <a:lstStyle/>
        <a:p>
          <a:endParaRPr lang="en-US"/>
        </a:p>
      </dgm:t>
    </dgm:pt>
    <dgm:pt modelId="{AA84864F-27C3-3B4A-8414-C49A3F92EBEE}" type="sibTrans" cxnId="{37FB1EDB-E3D5-5C40-A3F7-D1582A270048}">
      <dgm:prSet/>
      <dgm:spPr/>
      <dgm:t>
        <a:bodyPr/>
        <a:lstStyle/>
        <a:p>
          <a:endParaRPr lang="en-US"/>
        </a:p>
      </dgm:t>
    </dgm:pt>
    <dgm:pt modelId="{8763FCAE-52D0-E24A-B353-9715C15C3A6A}">
      <dgm:prSet phldrT="[Text]"/>
      <dgm:spPr/>
      <dgm:t>
        <a:bodyPr/>
        <a:lstStyle/>
        <a:p>
          <a:r>
            <a:rPr lang="en-US" dirty="0"/>
            <a:t>Mass spectrometry</a:t>
          </a:r>
        </a:p>
      </dgm:t>
    </dgm:pt>
    <dgm:pt modelId="{16B79140-6399-5841-8516-0AA577778D4D}" type="parTrans" cxnId="{2351AF62-3B40-474D-B4DE-022050096322}">
      <dgm:prSet/>
      <dgm:spPr/>
      <dgm:t>
        <a:bodyPr/>
        <a:lstStyle/>
        <a:p>
          <a:endParaRPr lang="en-US"/>
        </a:p>
      </dgm:t>
    </dgm:pt>
    <dgm:pt modelId="{57E522B5-319A-F244-B28F-4FBF02595498}" type="sibTrans" cxnId="{2351AF62-3B40-474D-B4DE-022050096322}">
      <dgm:prSet/>
      <dgm:spPr/>
      <dgm:t>
        <a:bodyPr/>
        <a:lstStyle/>
        <a:p>
          <a:endParaRPr lang="en-US"/>
        </a:p>
      </dgm:t>
    </dgm:pt>
    <dgm:pt modelId="{385F6ADE-F876-9E4F-A55D-8F95360F01B7}" type="pres">
      <dgm:prSet presAssocID="{747539E3-7598-E641-920C-F70A0BC1A6D0}" presName="linearFlow" presStyleCnt="0">
        <dgm:presLayoutVars>
          <dgm:resizeHandles val="exact"/>
        </dgm:presLayoutVars>
      </dgm:prSet>
      <dgm:spPr/>
    </dgm:pt>
    <dgm:pt modelId="{76C458C7-3F29-5049-B2F7-0C2C3BF76E7C}" type="pres">
      <dgm:prSet presAssocID="{6D84D8D5-0925-604F-B73A-EB6A400100EC}" presName="node" presStyleLbl="node1" presStyleIdx="0" presStyleCnt="4">
        <dgm:presLayoutVars>
          <dgm:bulletEnabled val="1"/>
        </dgm:presLayoutVars>
      </dgm:prSet>
      <dgm:spPr/>
    </dgm:pt>
    <dgm:pt modelId="{28D4208D-0A69-D246-B25C-6D67AA2C3210}" type="pres">
      <dgm:prSet presAssocID="{605EB511-A7BE-414D-BFE0-81733550F3CC}" presName="sibTrans" presStyleLbl="sibTrans2D1" presStyleIdx="0" presStyleCnt="3"/>
      <dgm:spPr/>
    </dgm:pt>
    <dgm:pt modelId="{0EE49861-7437-C941-A0D2-A39547A53B1E}" type="pres">
      <dgm:prSet presAssocID="{605EB511-A7BE-414D-BFE0-81733550F3CC}" presName="connectorText" presStyleLbl="sibTrans2D1" presStyleIdx="0" presStyleCnt="3"/>
      <dgm:spPr/>
    </dgm:pt>
    <dgm:pt modelId="{CEB71409-3182-2B4A-B2D9-CDC9F9833CC8}" type="pres">
      <dgm:prSet presAssocID="{20925491-8D7B-CB4B-B37B-D8731BD69B1D}" presName="node" presStyleLbl="node1" presStyleIdx="1" presStyleCnt="4">
        <dgm:presLayoutVars>
          <dgm:bulletEnabled val="1"/>
        </dgm:presLayoutVars>
      </dgm:prSet>
      <dgm:spPr/>
    </dgm:pt>
    <dgm:pt modelId="{1C13E3B9-D30E-FF48-B0FD-C11B7034647C}" type="pres">
      <dgm:prSet presAssocID="{F902D30D-AB57-C045-BED2-6B58231FAB2A}" presName="sibTrans" presStyleLbl="sibTrans2D1" presStyleIdx="1" presStyleCnt="3"/>
      <dgm:spPr/>
    </dgm:pt>
    <dgm:pt modelId="{B3A0FD58-1F07-904A-B787-0D8522E1CE3A}" type="pres">
      <dgm:prSet presAssocID="{F902D30D-AB57-C045-BED2-6B58231FAB2A}" presName="connectorText" presStyleLbl="sibTrans2D1" presStyleIdx="1" presStyleCnt="3"/>
      <dgm:spPr/>
    </dgm:pt>
    <dgm:pt modelId="{66C8EEEE-0636-6C4C-AA7D-5A6833624950}" type="pres">
      <dgm:prSet presAssocID="{D5CFD6AE-DDDA-6048-9711-472894E33120}" presName="node" presStyleLbl="node1" presStyleIdx="2" presStyleCnt="4">
        <dgm:presLayoutVars>
          <dgm:bulletEnabled val="1"/>
        </dgm:presLayoutVars>
      </dgm:prSet>
      <dgm:spPr/>
    </dgm:pt>
    <dgm:pt modelId="{B24F4B82-D4DC-744D-8AEA-95FB6B9D10D0}" type="pres">
      <dgm:prSet presAssocID="{AA84864F-27C3-3B4A-8414-C49A3F92EBEE}" presName="sibTrans" presStyleLbl="sibTrans2D1" presStyleIdx="2" presStyleCnt="3"/>
      <dgm:spPr/>
    </dgm:pt>
    <dgm:pt modelId="{BF603997-67D2-1D4E-A034-DA32254D07B8}" type="pres">
      <dgm:prSet presAssocID="{AA84864F-27C3-3B4A-8414-C49A3F92EBEE}" presName="connectorText" presStyleLbl="sibTrans2D1" presStyleIdx="2" presStyleCnt="3"/>
      <dgm:spPr/>
    </dgm:pt>
    <dgm:pt modelId="{7392ECCE-F6BB-B54A-ACC0-1ECC1FABFBE7}" type="pres">
      <dgm:prSet presAssocID="{8763FCAE-52D0-E24A-B353-9715C15C3A6A}" presName="node" presStyleLbl="node1" presStyleIdx="3" presStyleCnt="4">
        <dgm:presLayoutVars>
          <dgm:bulletEnabled val="1"/>
        </dgm:presLayoutVars>
      </dgm:prSet>
      <dgm:spPr/>
    </dgm:pt>
  </dgm:ptLst>
  <dgm:cxnLst>
    <dgm:cxn modelId="{B24B5210-D8F7-C946-A702-EDDE933F934E}" type="presOf" srcId="{747539E3-7598-E641-920C-F70A0BC1A6D0}" destId="{385F6ADE-F876-9E4F-A55D-8F95360F01B7}" srcOrd="0" destOrd="0" presId="urn:microsoft.com/office/officeart/2005/8/layout/process2"/>
    <dgm:cxn modelId="{DF000F31-A447-C141-8CB0-F152068605EC}" type="presOf" srcId="{AA84864F-27C3-3B4A-8414-C49A3F92EBEE}" destId="{BF603997-67D2-1D4E-A034-DA32254D07B8}" srcOrd="1" destOrd="0" presId="urn:microsoft.com/office/officeart/2005/8/layout/process2"/>
    <dgm:cxn modelId="{FCB46C3B-8762-E145-8944-BCF9BBEBE33C}" srcId="{747539E3-7598-E641-920C-F70A0BC1A6D0}" destId="{6D84D8D5-0925-604F-B73A-EB6A400100EC}" srcOrd="0" destOrd="0" parTransId="{20C3636D-4554-5945-AE7A-AE0AE411A1C8}" sibTransId="{605EB511-A7BE-414D-BFE0-81733550F3CC}"/>
    <dgm:cxn modelId="{2351AF62-3B40-474D-B4DE-022050096322}" srcId="{747539E3-7598-E641-920C-F70A0BC1A6D0}" destId="{8763FCAE-52D0-E24A-B353-9715C15C3A6A}" srcOrd="3" destOrd="0" parTransId="{16B79140-6399-5841-8516-0AA577778D4D}" sibTransId="{57E522B5-319A-F244-B28F-4FBF02595498}"/>
    <dgm:cxn modelId="{927D8565-B14C-C541-83CE-EFF9066B7D81}" type="presOf" srcId="{20925491-8D7B-CB4B-B37B-D8731BD69B1D}" destId="{CEB71409-3182-2B4A-B2D9-CDC9F9833CC8}" srcOrd="0" destOrd="0" presId="urn:microsoft.com/office/officeart/2005/8/layout/process2"/>
    <dgm:cxn modelId="{57789083-53DA-0549-A790-EC140331C48C}" type="presOf" srcId="{AA84864F-27C3-3B4A-8414-C49A3F92EBEE}" destId="{B24F4B82-D4DC-744D-8AEA-95FB6B9D10D0}" srcOrd="0" destOrd="0" presId="urn:microsoft.com/office/officeart/2005/8/layout/process2"/>
    <dgm:cxn modelId="{0D879B93-3B65-FC48-9E1B-65027429FAD4}" type="presOf" srcId="{8763FCAE-52D0-E24A-B353-9715C15C3A6A}" destId="{7392ECCE-F6BB-B54A-ACC0-1ECC1FABFBE7}" srcOrd="0" destOrd="0" presId="urn:microsoft.com/office/officeart/2005/8/layout/process2"/>
    <dgm:cxn modelId="{5102B99B-781B-8545-969A-D4A17D270360}" type="presOf" srcId="{605EB511-A7BE-414D-BFE0-81733550F3CC}" destId="{0EE49861-7437-C941-A0D2-A39547A53B1E}" srcOrd="1" destOrd="0" presId="urn:microsoft.com/office/officeart/2005/8/layout/process2"/>
    <dgm:cxn modelId="{A24E4AA5-36B4-1E45-8F70-F3A227E93C89}" type="presOf" srcId="{F902D30D-AB57-C045-BED2-6B58231FAB2A}" destId="{B3A0FD58-1F07-904A-B787-0D8522E1CE3A}" srcOrd="1" destOrd="0" presId="urn:microsoft.com/office/officeart/2005/8/layout/process2"/>
    <dgm:cxn modelId="{B899B5A5-941B-1243-89B8-5A680E983541}" type="presOf" srcId="{D5CFD6AE-DDDA-6048-9711-472894E33120}" destId="{66C8EEEE-0636-6C4C-AA7D-5A6833624950}" srcOrd="0" destOrd="0" presId="urn:microsoft.com/office/officeart/2005/8/layout/process2"/>
    <dgm:cxn modelId="{A9FEC9B4-1CF1-5840-84CD-C028030003EE}" type="presOf" srcId="{F902D30D-AB57-C045-BED2-6B58231FAB2A}" destId="{1C13E3B9-D30E-FF48-B0FD-C11B7034647C}" srcOrd="0" destOrd="0" presId="urn:microsoft.com/office/officeart/2005/8/layout/process2"/>
    <dgm:cxn modelId="{7BC225B7-8ED8-DD42-A411-DF3AA66E9B16}" type="presOf" srcId="{605EB511-A7BE-414D-BFE0-81733550F3CC}" destId="{28D4208D-0A69-D246-B25C-6D67AA2C3210}" srcOrd="0" destOrd="0" presId="urn:microsoft.com/office/officeart/2005/8/layout/process2"/>
    <dgm:cxn modelId="{3F7E00D2-927C-5D44-8132-7911001F3652}" srcId="{747539E3-7598-E641-920C-F70A0BC1A6D0}" destId="{20925491-8D7B-CB4B-B37B-D8731BD69B1D}" srcOrd="1" destOrd="0" parTransId="{B1C1F2BF-5E2E-EC46-946C-D6975C7AC690}" sibTransId="{F902D30D-AB57-C045-BED2-6B58231FAB2A}"/>
    <dgm:cxn modelId="{CB7238D7-CA6C-C74B-99C8-40A608C721B3}" type="presOf" srcId="{6D84D8D5-0925-604F-B73A-EB6A400100EC}" destId="{76C458C7-3F29-5049-B2F7-0C2C3BF76E7C}" srcOrd="0" destOrd="0" presId="urn:microsoft.com/office/officeart/2005/8/layout/process2"/>
    <dgm:cxn modelId="{37FB1EDB-E3D5-5C40-A3F7-D1582A270048}" srcId="{747539E3-7598-E641-920C-F70A0BC1A6D0}" destId="{D5CFD6AE-DDDA-6048-9711-472894E33120}" srcOrd="2" destOrd="0" parTransId="{6A827DDE-A66C-3047-A50D-C871B6D5E1F0}" sibTransId="{AA84864F-27C3-3B4A-8414-C49A3F92EBEE}"/>
    <dgm:cxn modelId="{F2B9CABD-A4DE-3C4F-AEF4-6BE8241EDC22}" type="presParOf" srcId="{385F6ADE-F876-9E4F-A55D-8F95360F01B7}" destId="{76C458C7-3F29-5049-B2F7-0C2C3BF76E7C}" srcOrd="0" destOrd="0" presId="urn:microsoft.com/office/officeart/2005/8/layout/process2"/>
    <dgm:cxn modelId="{7464F392-4BDD-C043-AD17-A5F76C0467D7}" type="presParOf" srcId="{385F6ADE-F876-9E4F-A55D-8F95360F01B7}" destId="{28D4208D-0A69-D246-B25C-6D67AA2C3210}" srcOrd="1" destOrd="0" presId="urn:microsoft.com/office/officeart/2005/8/layout/process2"/>
    <dgm:cxn modelId="{770FB832-47BB-9348-AA5F-6AB3017252B4}" type="presParOf" srcId="{28D4208D-0A69-D246-B25C-6D67AA2C3210}" destId="{0EE49861-7437-C941-A0D2-A39547A53B1E}" srcOrd="0" destOrd="0" presId="urn:microsoft.com/office/officeart/2005/8/layout/process2"/>
    <dgm:cxn modelId="{B6448851-84EC-A449-8DE1-4DF2F40AB2A5}" type="presParOf" srcId="{385F6ADE-F876-9E4F-A55D-8F95360F01B7}" destId="{CEB71409-3182-2B4A-B2D9-CDC9F9833CC8}" srcOrd="2" destOrd="0" presId="urn:microsoft.com/office/officeart/2005/8/layout/process2"/>
    <dgm:cxn modelId="{62BADA7A-0EB7-D84C-8DD5-F9705FF2EECC}" type="presParOf" srcId="{385F6ADE-F876-9E4F-A55D-8F95360F01B7}" destId="{1C13E3B9-D30E-FF48-B0FD-C11B7034647C}" srcOrd="3" destOrd="0" presId="urn:microsoft.com/office/officeart/2005/8/layout/process2"/>
    <dgm:cxn modelId="{C2FEC981-0308-5E4A-A127-07D4A99DD5DB}" type="presParOf" srcId="{1C13E3B9-D30E-FF48-B0FD-C11B7034647C}" destId="{B3A0FD58-1F07-904A-B787-0D8522E1CE3A}" srcOrd="0" destOrd="0" presId="urn:microsoft.com/office/officeart/2005/8/layout/process2"/>
    <dgm:cxn modelId="{679DC6A2-3A04-DA49-AE7D-B41B240D4E8F}" type="presParOf" srcId="{385F6ADE-F876-9E4F-A55D-8F95360F01B7}" destId="{66C8EEEE-0636-6C4C-AA7D-5A6833624950}" srcOrd="4" destOrd="0" presId="urn:microsoft.com/office/officeart/2005/8/layout/process2"/>
    <dgm:cxn modelId="{77FCE1E2-55A6-9845-B516-A52E39F00DF6}" type="presParOf" srcId="{385F6ADE-F876-9E4F-A55D-8F95360F01B7}" destId="{B24F4B82-D4DC-744D-8AEA-95FB6B9D10D0}" srcOrd="5" destOrd="0" presId="urn:microsoft.com/office/officeart/2005/8/layout/process2"/>
    <dgm:cxn modelId="{CB80CC35-1048-7B41-A30E-CA6FC2A40254}" type="presParOf" srcId="{B24F4B82-D4DC-744D-8AEA-95FB6B9D10D0}" destId="{BF603997-67D2-1D4E-A034-DA32254D07B8}" srcOrd="0" destOrd="0" presId="urn:microsoft.com/office/officeart/2005/8/layout/process2"/>
    <dgm:cxn modelId="{3975CC84-0997-7546-97FB-A98F45D3493D}" type="presParOf" srcId="{385F6ADE-F876-9E4F-A55D-8F95360F01B7}" destId="{7392ECCE-F6BB-B54A-ACC0-1ECC1FABFBE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7539E3-7598-E641-920C-F70A0BC1A6D0}" type="doc">
      <dgm:prSet loTypeId="urn:microsoft.com/office/officeart/2005/8/layout/process2" loCatId="" qsTypeId="urn:microsoft.com/office/officeart/2005/8/quickstyle/simple3" qsCatId="simple" csTypeId="urn:microsoft.com/office/officeart/2005/8/colors/colorful1" csCatId="colorful" phldr="1"/>
      <dgm:spPr/>
    </dgm:pt>
    <dgm:pt modelId="{6D84D8D5-0925-604F-B73A-EB6A400100EC}">
      <dgm:prSet phldrT="[Text]"/>
      <dgm:spPr/>
      <dgm:t>
        <a:bodyPr/>
        <a:lstStyle/>
        <a:p>
          <a:r>
            <a:rPr lang="en-US" dirty="0"/>
            <a:t>HEK-293 A cells                        Nrf1-HA 1-741</a:t>
          </a:r>
        </a:p>
      </dgm:t>
    </dgm:pt>
    <dgm:pt modelId="{20C3636D-4554-5945-AE7A-AE0AE411A1C8}" type="parTrans" cxnId="{FCB46C3B-8762-E145-8944-BCF9BBEBE33C}">
      <dgm:prSet/>
      <dgm:spPr/>
      <dgm:t>
        <a:bodyPr/>
        <a:lstStyle/>
        <a:p>
          <a:endParaRPr lang="en-US"/>
        </a:p>
      </dgm:t>
    </dgm:pt>
    <dgm:pt modelId="{605EB511-A7BE-414D-BFE0-81733550F3CC}" type="sibTrans" cxnId="{FCB46C3B-8762-E145-8944-BCF9BBEBE33C}">
      <dgm:prSet/>
      <dgm:spPr/>
      <dgm:t>
        <a:bodyPr/>
        <a:lstStyle/>
        <a:p>
          <a:endParaRPr lang="en-US"/>
        </a:p>
      </dgm:t>
    </dgm:pt>
    <dgm:pt modelId="{20925491-8D7B-CB4B-B37B-D8731BD69B1D}">
      <dgm:prSet phldrT="[Text]"/>
      <dgm:spPr/>
      <dgm:t>
        <a:bodyPr/>
        <a:lstStyle/>
        <a:p>
          <a:r>
            <a:rPr lang="en-US" dirty="0"/>
            <a:t>Nuclear fraction</a:t>
          </a:r>
        </a:p>
      </dgm:t>
    </dgm:pt>
    <dgm:pt modelId="{B1C1F2BF-5E2E-EC46-946C-D6975C7AC690}" type="parTrans" cxnId="{3F7E00D2-927C-5D44-8132-7911001F3652}">
      <dgm:prSet/>
      <dgm:spPr/>
      <dgm:t>
        <a:bodyPr/>
        <a:lstStyle/>
        <a:p>
          <a:endParaRPr lang="en-US"/>
        </a:p>
      </dgm:t>
    </dgm:pt>
    <dgm:pt modelId="{F902D30D-AB57-C045-BED2-6B58231FAB2A}" type="sibTrans" cxnId="{3F7E00D2-927C-5D44-8132-7911001F3652}">
      <dgm:prSet/>
      <dgm:spPr/>
      <dgm:t>
        <a:bodyPr/>
        <a:lstStyle/>
        <a:p>
          <a:endParaRPr lang="en-US"/>
        </a:p>
      </dgm:t>
    </dgm:pt>
    <dgm:pt modelId="{D5CFD6AE-DDDA-6048-9711-472894E33120}">
      <dgm:prSet phldrT="[Text]"/>
      <dgm:spPr/>
      <dgm:t>
        <a:bodyPr/>
        <a:lstStyle/>
        <a:p>
          <a:r>
            <a:rPr lang="en-US" dirty="0"/>
            <a:t>HA IP</a:t>
          </a:r>
        </a:p>
      </dgm:t>
    </dgm:pt>
    <dgm:pt modelId="{6A827DDE-A66C-3047-A50D-C871B6D5E1F0}" type="parTrans" cxnId="{37FB1EDB-E3D5-5C40-A3F7-D1582A270048}">
      <dgm:prSet/>
      <dgm:spPr/>
      <dgm:t>
        <a:bodyPr/>
        <a:lstStyle/>
        <a:p>
          <a:endParaRPr lang="en-US"/>
        </a:p>
      </dgm:t>
    </dgm:pt>
    <dgm:pt modelId="{AA84864F-27C3-3B4A-8414-C49A3F92EBEE}" type="sibTrans" cxnId="{37FB1EDB-E3D5-5C40-A3F7-D1582A270048}">
      <dgm:prSet/>
      <dgm:spPr/>
      <dgm:t>
        <a:bodyPr/>
        <a:lstStyle/>
        <a:p>
          <a:endParaRPr lang="en-US"/>
        </a:p>
      </dgm:t>
    </dgm:pt>
    <dgm:pt modelId="{8763FCAE-52D0-E24A-B353-9715C15C3A6A}">
      <dgm:prSet phldrT="[Text]"/>
      <dgm:spPr/>
      <dgm:t>
        <a:bodyPr/>
        <a:lstStyle/>
        <a:p>
          <a:r>
            <a:rPr lang="en-US" dirty="0"/>
            <a:t>Identify Nrf1 and interacting proteins by mass spectrometry</a:t>
          </a:r>
        </a:p>
      </dgm:t>
    </dgm:pt>
    <dgm:pt modelId="{16B79140-6399-5841-8516-0AA577778D4D}" type="parTrans" cxnId="{2351AF62-3B40-474D-B4DE-022050096322}">
      <dgm:prSet/>
      <dgm:spPr/>
      <dgm:t>
        <a:bodyPr/>
        <a:lstStyle/>
        <a:p>
          <a:endParaRPr lang="en-US"/>
        </a:p>
      </dgm:t>
    </dgm:pt>
    <dgm:pt modelId="{57E522B5-319A-F244-B28F-4FBF02595498}" type="sibTrans" cxnId="{2351AF62-3B40-474D-B4DE-022050096322}">
      <dgm:prSet/>
      <dgm:spPr/>
      <dgm:t>
        <a:bodyPr/>
        <a:lstStyle/>
        <a:p>
          <a:endParaRPr lang="en-US"/>
        </a:p>
      </dgm:t>
    </dgm:pt>
    <dgm:pt modelId="{E3D58143-DA44-3D4E-A239-9FD71B892F90}">
      <dgm:prSet phldrT="[Text]"/>
      <dgm:spPr/>
      <dgm:t>
        <a:bodyPr/>
        <a:lstStyle/>
        <a:p>
          <a:r>
            <a:rPr lang="en-US" dirty="0"/>
            <a:t>Separate proteins on gel, stain, excise bands</a:t>
          </a:r>
        </a:p>
      </dgm:t>
    </dgm:pt>
    <dgm:pt modelId="{45F56596-9AC0-F946-AFED-FB50280B5166}" type="parTrans" cxnId="{30FA08B2-26C9-1A43-BABC-03CECBFBF0E4}">
      <dgm:prSet/>
      <dgm:spPr/>
      <dgm:t>
        <a:bodyPr/>
        <a:lstStyle/>
        <a:p>
          <a:endParaRPr lang="en-US"/>
        </a:p>
      </dgm:t>
    </dgm:pt>
    <dgm:pt modelId="{80B99416-D48D-0647-ADB6-CD42EE3F0FFA}" type="sibTrans" cxnId="{30FA08B2-26C9-1A43-BABC-03CECBFBF0E4}">
      <dgm:prSet/>
      <dgm:spPr/>
      <dgm:t>
        <a:bodyPr/>
        <a:lstStyle/>
        <a:p>
          <a:endParaRPr lang="en-US"/>
        </a:p>
      </dgm:t>
    </dgm:pt>
    <dgm:pt modelId="{27BE4608-A0C8-934E-A41F-984F332580FF}">
      <dgm:prSet phldrT="[Text]"/>
      <dgm:spPr/>
      <dgm:t>
        <a:bodyPr/>
        <a:lstStyle/>
        <a:p>
          <a:r>
            <a:rPr lang="en-US" dirty="0"/>
            <a:t>Cholesterol (6 hours) </a:t>
          </a:r>
          <a:r>
            <a:rPr lang="en-US" dirty="0" err="1"/>
            <a:t>Epoxomicin</a:t>
          </a:r>
          <a:r>
            <a:rPr lang="en-US" dirty="0"/>
            <a:t> (6 hours)</a:t>
          </a:r>
        </a:p>
      </dgm:t>
    </dgm:pt>
    <dgm:pt modelId="{7A37C0AD-55AA-C04E-90EB-E4643E16ABB4}" type="parTrans" cxnId="{311227A9-0EFD-AD4B-8BDF-1F95FCA49130}">
      <dgm:prSet/>
      <dgm:spPr/>
      <dgm:t>
        <a:bodyPr/>
        <a:lstStyle/>
        <a:p>
          <a:endParaRPr lang="en-US"/>
        </a:p>
      </dgm:t>
    </dgm:pt>
    <dgm:pt modelId="{84F71344-D4A5-9848-8550-15CC59307734}" type="sibTrans" cxnId="{311227A9-0EFD-AD4B-8BDF-1F95FCA49130}">
      <dgm:prSet/>
      <dgm:spPr/>
      <dgm:t>
        <a:bodyPr/>
        <a:lstStyle/>
        <a:p>
          <a:endParaRPr lang="en-US"/>
        </a:p>
      </dgm:t>
    </dgm:pt>
    <dgm:pt modelId="{385F6ADE-F876-9E4F-A55D-8F95360F01B7}" type="pres">
      <dgm:prSet presAssocID="{747539E3-7598-E641-920C-F70A0BC1A6D0}" presName="linearFlow" presStyleCnt="0">
        <dgm:presLayoutVars>
          <dgm:resizeHandles val="exact"/>
        </dgm:presLayoutVars>
      </dgm:prSet>
      <dgm:spPr/>
    </dgm:pt>
    <dgm:pt modelId="{76C458C7-3F29-5049-B2F7-0C2C3BF76E7C}" type="pres">
      <dgm:prSet presAssocID="{6D84D8D5-0925-604F-B73A-EB6A400100EC}" presName="node" presStyleLbl="node1" presStyleIdx="0" presStyleCnt="6">
        <dgm:presLayoutVars>
          <dgm:bulletEnabled val="1"/>
        </dgm:presLayoutVars>
      </dgm:prSet>
      <dgm:spPr/>
    </dgm:pt>
    <dgm:pt modelId="{28D4208D-0A69-D246-B25C-6D67AA2C3210}" type="pres">
      <dgm:prSet presAssocID="{605EB511-A7BE-414D-BFE0-81733550F3CC}" presName="sibTrans" presStyleLbl="sibTrans2D1" presStyleIdx="0" presStyleCnt="5"/>
      <dgm:spPr/>
    </dgm:pt>
    <dgm:pt modelId="{0EE49861-7437-C941-A0D2-A39547A53B1E}" type="pres">
      <dgm:prSet presAssocID="{605EB511-A7BE-414D-BFE0-81733550F3CC}" presName="connectorText" presStyleLbl="sibTrans2D1" presStyleIdx="0" presStyleCnt="5"/>
      <dgm:spPr/>
    </dgm:pt>
    <dgm:pt modelId="{D2300E68-48A6-2C4D-B44A-D74E6C94C2ED}" type="pres">
      <dgm:prSet presAssocID="{27BE4608-A0C8-934E-A41F-984F332580FF}" presName="node" presStyleLbl="node1" presStyleIdx="1" presStyleCnt="6">
        <dgm:presLayoutVars>
          <dgm:bulletEnabled val="1"/>
        </dgm:presLayoutVars>
      </dgm:prSet>
      <dgm:spPr/>
    </dgm:pt>
    <dgm:pt modelId="{F196B455-3206-9B4C-BC72-1A7113B3686E}" type="pres">
      <dgm:prSet presAssocID="{84F71344-D4A5-9848-8550-15CC59307734}" presName="sibTrans" presStyleLbl="sibTrans2D1" presStyleIdx="1" presStyleCnt="5"/>
      <dgm:spPr/>
    </dgm:pt>
    <dgm:pt modelId="{584398C3-029A-F446-9040-CAF927DEE260}" type="pres">
      <dgm:prSet presAssocID="{84F71344-D4A5-9848-8550-15CC59307734}" presName="connectorText" presStyleLbl="sibTrans2D1" presStyleIdx="1" presStyleCnt="5"/>
      <dgm:spPr/>
    </dgm:pt>
    <dgm:pt modelId="{CEB71409-3182-2B4A-B2D9-CDC9F9833CC8}" type="pres">
      <dgm:prSet presAssocID="{20925491-8D7B-CB4B-B37B-D8731BD69B1D}" presName="node" presStyleLbl="node1" presStyleIdx="2" presStyleCnt="6">
        <dgm:presLayoutVars>
          <dgm:bulletEnabled val="1"/>
        </dgm:presLayoutVars>
      </dgm:prSet>
      <dgm:spPr/>
    </dgm:pt>
    <dgm:pt modelId="{1C13E3B9-D30E-FF48-B0FD-C11B7034647C}" type="pres">
      <dgm:prSet presAssocID="{F902D30D-AB57-C045-BED2-6B58231FAB2A}" presName="sibTrans" presStyleLbl="sibTrans2D1" presStyleIdx="2" presStyleCnt="5"/>
      <dgm:spPr/>
    </dgm:pt>
    <dgm:pt modelId="{B3A0FD58-1F07-904A-B787-0D8522E1CE3A}" type="pres">
      <dgm:prSet presAssocID="{F902D30D-AB57-C045-BED2-6B58231FAB2A}" presName="connectorText" presStyleLbl="sibTrans2D1" presStyleIdx="2" presStyleCnt="5"/>
      <dgm:spPr/>
    </dgm:pt>
    <dgm:pt modelId="{66C8EEEE-0636-6C4C-AA7D-5A6833624950}" type="pres">
      <dgm:prSet presAssocID="{D5CFD6AE-DDDA-6048-9711-472894E33120}" presName="node" presStyleLbl="node1" presStyleIdx="3" presStyleCnt="6">
        <dgm:presLayoutVars>
          <dgm:bulletEnabled val="1"/>
        </dgm:presLayoutVars>
      </dgm:prSet>
      <dgm:spPr/>
    </dgm:pt>
    <dgm:pt modelId="{B24F4B82-D4DC-744D-8AEA-95FB6B9D10D0}" type="pres">
      <dgm:prSet presAssocID="{AA84864F-27C3-3B4A-8414-C49A3F92EBEE}" presName="sibTrans" presStyleLbl="sibTrans2D1" presStyleIdx="3" presStyleCnt="5"/>
      <dgm:spPr/>
    </dgm:pt>
    <dgm:pt modelId="{BF603997-67D2-1D4E-A034-DA32254D07B8}" type="pres">
      <dgm:prSet presAssocID="{AA84864F-27C3-3B4A-8414-C49A3F92EBEE}" presName="connectorText" presStyleLbl="sibTrans2D1" presStyleIdx="3" presStyleCnt="5"/>
      <dgm:spPr/>
    </dgm:pt>
    <dgm:pt modelId="{A5421261-B94D-D34D-AFB9-8A735CE398AF}" type="pres">
      <dgm:prSet presAssocID="{E3D58143-DA44-3D4E-A239-9FD71B892F90}" presName="node" presStyleLbl="node1" presStyleIdx="4" presStyleCnt="6">
        <dgm:presLayoutVars>
          <dgm:bulletEnabled val="1"/>
        </dgm:presLayoutVars>
      </dgm:prSet>
      <dgm:spPr/>
    </dgm:pt>
    <dgm:pt modelId="{CDF97A9D-C970-DE46-A5DE-59570E7E3481}" type="pres">
      <dgm:prSet presAssocID="{80B99416-D48D-0647-ADB6-CD42EE3F0FFA}" presName="sibTrans" presStyleLbl="sibTrans2D1" presStyleIdx="4" presStyleCnt="5"/>
      <dgm:spPr/>
    </dgm:pt>
    <dgm:pt modelId="{CCEBCEB2-247F-534D-9155-1BDA50FC6453}" type="pres">
      <dgm:prSet presAssocID="{80B99416-D48D-0647-ADB6-CD42EE3F0FFA}" presName="connectorText" presStyleLbl="sibTrans2D1" presStyleIdx="4" presStyleCnt="5"/>
      <dgm:spPr/>
    </dgm:pt>
    <dgm:pt modelId="{7392ECCE-F6BB-B54A-ACC0-1ECC1FABFBE7}" type="pres">
      <dgm:prSet presAssocID="{8763FCAE-52D0-E24A-B353-9715C15C3A6A}" presName="node" presStyleLbl="node1" presStyleIdx="5" presStyleCnt="6">
        <dgm:presLayoutVars>
          <dgm:bulletEnabled val="1"/>
        </dgm:presLayoutVars>
      </dgm:prSet>
      <dgm:spPr/>
    </dgm:pt>
  </dgm:ptLst>
  <dgm:cxnLst>
    <dgm:cxn modelId="{EE4A3301-9341-4447-BA26-B1A99A008BD5}" type="presOf" srcId="{F902D30D-AB57-C045-BED2-6B58231FAB2A}" destId="{1C13E3B9-D30E-FF48-B0FD-C11B7034647C}" srcOrd="0" destOrd="0" presId="urn:microsoft.com/office/officeart/2005/8/layout/process2"/>
    <dgm:cxn modelId="{C753300E-40A4-A346-A25A-E9A192BFD010}" type="presOf" srcId="{605EB511-A7BE-414D-BFE0-81733550F3CC}" destId="{0EE49861-7437-C941-A0D2-A39547A53B1E}" srcOrd="1" destOrd="0" presId="urn:microsoft.com/office/officeart/2005/8/layout/process2"/>
    <dgm:cxn modelId="{6F746116-118D-2042-8495-A0D64BB2262C}" type="presOf" srcId="{27BE4608-A0C8-934E-A41F-984F332580FF}" destId="{D2300E68-48A6-2C4D-B44A-D74E6C94C2ED}" srcOrd="0" destOrd="0" presId="urn:microsoft.com/office/officeart/2005/8/layout/process2"/>
    <dgm:cxn modelId="{CF53E616-3BFF-AC46-8D40-9AF339466809}" type="presOf" srcId="{80B99416-D48D-0647-ADB6-CD42EE3F0FFA}" destId="{CDF97A9D-C970-DE46-A5DE-59570E7E3481}" srcOrd="0" destOrd="0" presId="urn:microsoft.com/office/officeart/2005/8/layout/process2"/>
    <dgm:cxn modelId="{33738B22-B227-B94B-BA99-3EF429BA0260}" type="presOf" srcId="{D5CFD6AE-DDDA-6048-9711-472894E33120}" destId="{66C8EEEE-0636-6C4C-AA7D-5A6833624950}" srcOrd="0" destOrd="0" presId="urn:microsoft.com/office/officeart/2005/8/layout/process2"/>
    <dgm:cxn modelId="{E41FB62D-527C-EA4C-B5FB-7B95C415E2C0}" type="presOf" srcId="{747539E3-7598-E641-920C-F70A0BC1A6D0}" destId="{385F6ADE-F876-9E4F-A55D-8F95360F01B7}" srcOrd="0" destOrd="0" presId="urn:microsoft.com/office/officeart/2005/8/layout/process2"/>
    <dgm:cxn modelId="{FCB46C3B-8762-E145-8944-BCF9BBEBE33C}" srcId="{747539E3-7598-E641-920C-F70A0BC1A6D0}" destId="{6D84D8D5-0925-604F-B73A-EB6A400100EC}" srcOrd="0" destOrd="0" parTransId="{20C3636D-4554-5945-AE7A-AE0AE411A1C8}" sibTransId="{605EB511-A7BE-414D-BFE0-81733550F3CC}"/>
    <dgm:cxn modelId="{7D77D45E-CC6E-7445-AEEC-30B2AAE9C021}" type="presOf" srcId="{80B99416-D48D-0647-ADB6-CD42EE3F0FFA}" destId="{CCEBCEB2-247F-534D-9155-1BDA50FC6453}" srcOrd="1" destOrd="0" presId="urn:microsoft.com/office/officeart/2005/8/layout/process2"/>
    <dgm:cxn modelId="{2351AF62-3B40-474D-B4DE-022050096322}" srcId="{747539E3-7598-E641-920C-F70A0BC1A6D0}" destId="{8763FCAE-52D0-E24A-B353-9715C15C3A6A}" srcOrd="5" destOrd="0" parTransId="{16B79140-6399-5841-8516-0AA577778D4D}" sibTransId="{57E522B5-319A-F244-B28F-4FBF02595498}"/>
    <dgm:cxn modelId="{31699282-D1FF-C34D-943C-1686B536F25C}" type="presOf" srcId="{84F71344-D4A5-9848-8550-15CC59307734}" destId="{584398C3-029A-F446-9040-CAF927DEE260}" srcOrd="1" destOrd="0" presId="urn:microsoft.com/office/officeart/2005/8/layout/process2"/>
    <dgm:cxn modelId="{4781CD8E-3EDC-3F44-ACAB-3EE15F34F99C}" type="presOf" srcId="{84F71344-D4A5-9848-8550-15CC59307734}" destId="{F196B455-3206-9B4C-BC72-1A7113B3686E}" srcOrd="0" destOrd="0" presId="urn:microsoft.com/office/officeart/2005/8/layout/process2"/>
    <dgm:cxn modelId="{C721E391-1B7F-DB4C-BB4D-7BDC5B21CF03}" type="presOf" srcId="{F902D30D-AB57-C045-BED2-6B58231FAB2A}" destId="{B3A0FD58-1F07-904A-B787-0D8522E1CE3A}" srcOrd="1" destOrd="0" presId="urn:microsoft.com/office/officeart/2005/8/layout/process2"/>
    <dgm:cxn modelId="{6F5855A2-C0A6-A44B-A753-ABAA2DB17406}" type="presOf" srcId="{8763FCAE-52D0-E24A-B353-9715C15C3A6A}" destId="{7392ECCE-F6BB-B54A-ACC0-1ECC1FABFBE7}" srcOrd="0" destOrd="0" presId="urn:microsoft.com/office/officeart/2005/8/layout/process2"/>
    <dgm:cxn modelId="{311227A9-0EFD-AD4B-8BDF-1F95FCA49130}" srcId="{747539E3-7598-E641-920C-F70A0BC1A6D0}" destId="{27BE4608-A0C8-934E-A41F-984F332580FF}" srcOrd="1" destOrd="0" parTransId="{7A37C0AD-55AA-C04E-90EB-E4643E16ABB4}" sibTransId="{84F71344-D4A5-9848-8550-15CC59307734}"/>
    <dgm:cxn modelId="{6D2095AC-4C8D-0542-96D1-D21C924017A0}" type="presOf" srcId="{E3D58143-DA44-3D4E-A239-9FD71B892F90}" destId="{A5421261-B94D-D34D-AFB9-8A735CE398AF}" srcOrd="0" destOrd="0" presId="urn:microsoft.com/office/officeart/2005/8/layout/process2"/>
    <dgm:cxn modelId="{451C4FAF-790B-184F-95EF-B06A25D39886}" type="presOf" srcId="{6D84D8D5-0925-604F-B73A-EB6A400100EC}" destId="{76C458C7-3F29-5049-B2F7-0C2C3BF76E7C}" srcOrd="0" destOrd="0" presId="urn:microsoft.com/office/officeart/2005/8/layout/process2"/>
    <dgm:cxn modelId="{30FA08B2-26C9-1A43-BABC-03CECBFBF0E4}" srcId="{747539E3-7598-E641-920C-F70A0BC1A6D0}" destId="{E3D58143-DA44-3D4E-A239-9FD71B892F90}" srcOrd="4" destOrd="0" parTransId="{45F56596-9AC0-F946-AFED-FB50280B5166}" sibTransId="{80B99416-D48D-0647-ADB6-CD42EE3F0FFA}"/>
    <dgm:cxn modelId="{329CB6C2-B3CA-D243-BBC8-19AAFCB16A60}" type="presOf" srcId="{20925491-8D7B-CB4B-B37B-D8731BD69B1D}" destId="{CEB71409-3182-2B4A-B2D9-CDC9F9833CC8}" srcOrd="0" destOrd="0" presId="urn:microsoft.com/office/officeart/2005/8/layout/process2"/>
    <dgm:cxn modelId="{3F7E00D2-927C-5D44-8132-7911001F3652}" srcId="{747539E3-7598-E641-920C-F70A0BC1A6D0}" destId="{20925491-8D7B-CB4B-B37B-D8731BD69B1D}" srcOrd="2" destOrd="0" parTransId="{B1C1F2BF-5E2E-EC46-946C-D6975C7AC690}" sibTransId="{F902D30D-AB57-C045-BED2-6B58231FAB2A}"/>
    <dgm:cxn modelId="{37FB1EDB-E3D5-5C40-A3F7-D1582A270048}" srcId="{747539E3-7598-E641-920C-F70A0BC1A6D0}" destId="{D5CFD6AE-DDDA-6048-9711-472894E33120}" srcOrd="3" destOrd="0" parTransId="{6A827DDE-A66C-3047-A50D-C871B6D5E1F0}" sibTransId="{AA84864F-27C3-3B4A-8414-C49A3F92EBEE}"/>
    <dgm:cxn modelId="{9FE884E7-48C3-9F45-81D9-AC71366EE95D}" type="presOf" srcId="{AA84864F-27C3-3B4A-8414-C49A3F92EBEE}" destId="{B24F4B82-D4DC-744D-8AEA-95FB6B9D10D0}" srcOrd="0" destOrd="0" presId="urn:microsoft.com/office/officeart/2005/8/layout/process2"/>
    <dgm:cxn modelId="{C9195EF4-6FC1-9B45-BA22-49A87B0B389C}" type="presOf" srcId="{AA84864F-27C3-3B4A-8414-C49A3F92EBEE}" destId="{BF603997-67D2-1D4E-A034-DA32254D07B8}" srcOrd="1" destOrd="0" presId="urn:microsoft.com/office/officeart/2005/8/layout/process2"/>
    <dgm:cxn modelId="{EF9165FF-8A18-F04B-B646-3AE3EA16ABE4}" type="presOf" srcId="{605EB511-A7BE-414D-BFE0-81733550F3CC}" destId="{28D4208D-0A69-D246-B25C-6D67AA2C3210}" srcOrd="0" destOrd="0" presId="urn:microsoft.com/office/officeart/2005/8/layout/process2"/>
    <dgm:cxn modelId="{24B92B56-964C-6444-9F61-33344272A72F}" type="presParOf" srcId="{385F6ADE-F876-9E4F-A55D-8F95360F01B7}" destId="{76C458C7-3F29-5049-B2F7-0C2C3BF76E7C}" srcOrd="0" destOrd="0" presId="urn:microsoft.com/office/officeart/2005/8/layout/process2"/>
    <dgm:cxn modelId="{3BA86FB5-FBF0-E54F-8A38-6E6E88FB3911}" type="presParOf" srcId="{385F6ADE-F876-9E4F-A55D-8F95360F01B7}" destId="{28D4208D-0A69-D246-B25C-6D67AA2C3210}" srcOrd="1" destOrd="0" presId="urn:microsoft.com/office/officeart/2005/8/layout/process2"/>
    <dgm:cxn modelId="{F46F0E4C-12AF-C347-92DF-9BF0382A54DF}" type="presParOf" srcId="{28D4208D-0A69-D246-B25C-6D67AA2C3210}" destId="{0EE49861-7437-C941-A0D2-A39547A53B1E}" srcOrd="0" destOrd="0" presId="urn:microsoft.com/office/officeart/2005/8/layout/process2"/>
    <dgm:cxn modelId="{D76A4687-BD00-EA44-ADD1-57A35920E006}" type="presParOf" srcId="{385F6ADE-F876-9E4F-A55D-8F95360F01B7}" destId="{D2300E68-48A6-2C4D-B44A-D74E6C94C2ED}" srcOrd="2" destOrd="0" presId="urn:microsoft.com/office/officeart/2005/8/layout/process2"/>
    <dgm:cxn modelId="{A62B7461-3A1C-1144-8524-A67BDC62675F}" type="presParOf" srcId="{385F6ADE-F876-9E4F-A55D-8F95360F01B7}" destId="{F196B455-3206-9B4C-BC72-1A7113B3686E}" srcOrd="3" destOrd="0" presId="urn:microsoft.com/office/officeart/2005/8/layout/process2"/>
    <dgm:cxn modelId="{A8C5FB36-5C6A-0F45-843B-870E90E743D2}" type="presParOf" srcId="{F196B455-3206-9B4C-BC72-1A7113B3686E}" destId="{584398C3-029A-F446-9040-CAF927DEE260}" srcOrd="0" destOrd="0" presId="urn:microsoft.com/office/officeart/2005/8/layout/process2"/>
    <dgm:cxn modelId="{ABC42DA9-564D-1347-8779-5573BCC232D0}" type="presParOf" srcId="{385F6ADE-F876-9E4F-A55D-8F95360F01B7}" destId="{CEB71409-3182-2B4A-B2D9-CDC9F9833CC8}" srcOrd="4" destOrd="0" presId="urn:microsoft.com/office/officeart/2005/8/layout/process2"/>
    <dgm:cxn modelId="{BCDC46C3-7579-444D-BEFB-EDBAE81C9EB6}" type="presParOf" srcId="{385F6ADE-F876-9E4F-A55D-8F95360F01B7}" destId="{1C13E3B9-D30E-FF48-B0FD-C11B7034647C}" srcOrd="5" destOrd="0" presId="urn:microsoft.com/office/officeart/2005/8/layout/process2"/>
    <dgm:cxn modelId="{4699A51B-B1CF-2B4A-B6FB-1F6456ADC87C}" type="presParOf" srcId="{1C13E3B9-D30E-FF48-B0FD-C11B7034647C}" destId="{B3A0FD58-1F07-904A-B787-0D8522E1CE3A}" srcOrd="0" destOrd="0" presId="urn:microsoft.com/office/officeart/2005/8/layout/process2"/>
    <dgm:cxn modelId="{15F33471-CA6A-0745-A94D-22C8981EA12D}" type="presParOf" srcId="{385F6ADE-F876-9E4F-A55D-8F95360F01B7}" destId="{66C8EEEE-0636-6C4C-AA7D-5A6833624950}" srcOrd="6" destOrd="0" presId="urn:microsoft.com/office/officeart/2005/8/layout/process2"/>
    <dgm:cxn modelId="{B102469C-D765-C24E-8597-60D53E097168}" type="presParOf" srcId="{385F6ADE-F876-9E4F-A55D-8F95360F01B7}" destId="{B24F4B82-D4DC-744D-8AEA-95FB6B9D10D0}" srcOrd="7" destOrd="0" presId="urn:microsoft.com/office/officeart/2005/8/layout/process2"/>
    <dgm:cxn modelId="{07C55A29-2C33-1741-8122-A824AA133A1F}" type="presParOf" srcId="{B24F4B82-D4DC-744D-8AEA-95FB6B9D10D0}" destId="{BF603997-67D2-1D4E-A034-DA32254D07B8}" srcOrd="0" destOrd="0" presId="urn:microsoft.com/office/officeart/2005/8/layout/process2"/>
    <dgm:cxn modelId="{241D0D38-8114-1940-8581-9365ED57E2EE}" type="presParOf" srcId="{385F6ADE-F876-9E4F-A55D-8F95360F01B7}" destId="{A5421261-B94D-D34D-AFB9-8A735CE398AF}" srcOrd="8" destOrd="0" presId="urn:microsoft.com/office/officeart/2005/8/layout/process2"/>
    <dgm:cxn modelId="{B73316DE-C779-604C-B122-B72B9EAA21D6}" type="presParOf" srcId="{385F6ADE-F876-9E4F-A55D-8F95360F01B7}" destId="{CDF97A9D-C970-DE46-A5DE-59570E7E3481}" srcOrd="9" destOrd="0" presId="urn:microsoft.com/office/officeart/2005/8/layout/process2"/>
    <dgm:cxn modelId="{CE0EB3DF-1EC0-3449-9751-DA3A73B4A42A}" type="presParOf" srcId="{CDF97A9D-C970-DE46-A5DE-59570E7E3481}" destId="{CCEBCEB2-247F-534D-9155-1BDA50FC6453}" srcOrd="0" destOrd="0" presId="urn:microsoft.com/office/officeart/2005/8/layout/process2"/>
    <dgm:cxn modelId="{C5BAEEAB-2DE5-D143-9FC9-1A2A75B35497}" type="presParOf" srcId="{385F6ADE-F876-9E4F-A55D-8F95360F01B7}" destId="{7392ECCE-F6BB-B54A-ACC0-1ECC1FABFBE7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848F25D-750D-334F-AE9D-43B151F6C08D}">
      <dgm:prSet phldrT="[Text]"/>
      <dgm:spPr/>
      <dgm:t>
        <a:bodyPr/>
        <a:lstStyle/>
        <a:p>
          <a:r>
            <a:rPr lang="en-US" dirty="0"/>
            <a:t>Beads</a:t>
          </a:r>
        </a:p>
      </dgm:t>
    </dgm:pt>
    <dgm:pt modelId="{C2E85B37-800A-6D48-BF43-22D26F9A6F4C}" type="parTrans" cxnId="{2F331A0F-A68A-FB4E-8E97-F90C75DFD0B5}">
      <dgm:prSet/>
      <dgm:spPr/>
      <dgm:t>
        <a:bodyPr/>
        <a:lstStyle/>
        <a:p>
          <a:endParaRPr lang="en-US"/>
        </a:p>
      </dgm:t>
    </dgm:pt>
    <dgm:pt modelId="{0658C37B-2E51-E54C-8685-891D4889BF15}" type="sibTrans" cxnId="{2F331A0F-A68A-FB4E-8E97-F90C75DFD0B5}">
      <dgm:prSet/>
      <dgm:spPr/>
      <dgm:t>
        <a:bodyPr/>
        <a:lstStyle/>
        <a:p>
          <a:endParaRPr lang="en-US"/>
        </a:p>
      </dgm:t>
    </dgm:pt>
    <dgm:pt modelId="{FC09D928-CE21-D143-B6EE-BF5B6F8FBECA}">
      <dgm:prSet phldrT="[Text]"/>
      <dgm:spPr/>
      <dgm:t>
        <a:bodyPr/>
        <a:lstStyle/>
        <a:p>
          <a:r>
            <a:rPr lang="en-US" dirty="0"/>
            <a:t>Beads+Nrf1 IP          +X-link</a:t>
          </a:r>
        </a:p>
      </dgm:t>
    </dgm:pt>
    <dgm:pt modelId="{D44685F1-3AB1-F74C-AA4F-E37255D1989A}" type="sibTrans" cxnId="{519E821D-B63A-8742-997A-4B78E21DFC9A}">
      <dgm:prSet/>
      <dgm:spPr/>
      <dgm:t>
        <a:bodyPr/>
        <a:lstStyle/>
        <a:p>
          <a:endParaRPr lang="en-US"/>
        </a:p>
      </dgm:t>
    </dgm:pt>
    <dgm:pt modelId="{69152C2E-0F5F-C74F-B480-0E918ED87B56}" type="parTrans" cxnId="{519E821D-B63A-8742-997A-4B78E21DFC9A}">
      <dgm:prSet/>
      <dgm:spPr/>
      <dgm:t>
        <a:bodyPr/>
        <a:lstStyle/>
        <a:p>
          <a:endParaRPr lang="en-US"/>
        </a:p>
      </dgm:t>
    </dgm:pt>
    <dgm:pt modelId="{23DFA109-FBC2-944F-8E06-CFD46FF70215}">
      <dgm:prSet phldrT="[Text]"/>
      <dgm:spPr/>
      <dgm:t>
        <a:bodyPr/>
        <a:lstStyle/>
        <a:p>
          <a:r>
            <a:rPr lang="en-US" dirty="0"/>
            <a:t>Beads+Nrf1 IP</a:t>
          </a:r>
        </a:p>
      </dgm:t>
    </dgm:pt>
    <dgm:pt modelId="{38EC7498-DA0C-F848-81B8-41A6D3A96C5D}" type="sibTrans" cxnId="{94265A4C-075F-FF47-9DD6-4C9D3DA723F6}">
      <dgm:prSet/>
      <dgm:spPr/>
      <dgm:t>
        <a:bodyPr/>
        <a:lstStyle/>
        <a:p>
          <a:endParaRPr lang="en-US"/>
        </a:p>
      </dgm:t>
    </dgm:pt>
    <dgm:pt modelId="{82CA19C8-B989-4646-9B22-362892A90972}" type="parTrans" cxnId="{94265A4C-075F-FF47-9DD6-4C9D3DA723F6}">
      <dgm:prSet/>
      <dgm:spPr/>
      <dgm:t>
        <a:bodyPr/>
        <a:lstStyle/>
        <a:p>
          <a:endParaRPr lang="en-US"/>
        </a:p>
      </dgm:t>
    </dgm:pt>
    <dgm:pt modelId="{3A55893C-9EEB-BF44-A4D4-1747C46FCFF3}">
      <dgm:prSet phldrT="[Text]"/>
      <dgm:spPr/>
      <dgm:t>
        <a:bodyPr/>
        <a:lstStyle/>
        <a:p>
          <a:r>
            <a:rPr lang="en-US" dirty="0"/>
            <a:t>Beads</a:t>
          </a:r>
        </a:p>
      </dgm:t>
    </dgm:pt>
    <dgm:pt modelId="{B3C8B63B-FAFA-D840-A304-E1886F721757}" type="sibTrans" cxnId="{1E1F332B-08A7-604D-A05C-52175FE135D9}">
      <dgm:prSet/>
      <dgm:spPr/>
      <dgm:t>
        <a:bodyPr/>
        <a:lstStyle/>
        <a:p>
          <a:endParaRPr lang="en-US"/>
        </a:p>
      </dgm:t>
    </dgm:pt>
    <dgm:pt modelId="{C0D75799-262D-2A40-B33A-8892EA04BD9C}" type="parTrans" cxnId="{1E1F332B-08A7-604D-A05C-52175FE135D9}">
      <dgm:prSet/>
      <dgm:spPr/>
      <dgm:t>
        <a:bodyPr/>
        <a:lstStyle/>
        <a:p>
          <a:endParaRPr lang="en-US"/>
        </a:p>
      </dgm:t>
    </dgm:pt>
    <dgm:pt modelId="{61DAB9A5-7ED3-D142-BE28-D1ADF2559A23}">
      <dgm:prSet phldrT="[Text]"/>
      <dgm:spPr/>
      <dgm:t>
        <a:bodyPr/>
        <a:lstStyle/>
        <a:p>
          <a:r>
            <a:rPr lang="en-US" dirty="0"/>
            <a:t>IP</a:t>
          </a:r>
        </a:p>
      </dgm:t>
    </dgm:pt>
    <dgm:pt modelId="{C132A958-282A-264D-AF31-935C7CE87032}" type="parTrans" cxnId="{FD1E060A-8527-6B49-B132-DC9BECA47242}">
      <dgm:prSet/>
      <dgm:spPr/>
      <dgm:t>
        <a:bodyPr/>
        <a:lstStyle/>
        <a:p>
          <a:endParaRPr lang="en-US"/>
        </a:p>
      </dgm:t>
    </dgm:pt>
    <dgm:pt modelId="{775B75C8-3C2B-AE43-9E47-10AE3AED86AF}" type="sibTrans" cxnId="{FD1E060A-8527-6B49-B132-DC9BECA47242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FC51A1-86DF-DC4A-9313-AA406BC728CB}" type="pres">
      <dgm:prSet presAssocID="{61DAB9A5-7ED3-D142-BE28-D1ADF2559A23}" presName="hierRoot1" presStyleCnt="0">
        <dgm:presLayoutVars>
          <dgm:hierBranch val="init"/>
        </dgm:presLayoutVars>
      </dgm:prSet>
      <dgm:spPr/>
    </dgm:pt>
    <dgm:pt modelId="{24C462F8-5185-7B4F-AE37-E33682656BB7}" type="pres">
      <dgm:prSet presAssocID="{61DAB9A5-7ED3-D142-BE28-D1ADF2559A23}" presName="rootComposite1" presStyleCnt="0"/>
      <dgm:spPr/>
    </dgm:pt>
    <dgm:pt modelId="{35F324A0-F55C-8B44-B324-4FA44D10415C}" type="pres">
      <dgm:prSet presAssocID="{61DAB9A5-7ED3-D142-BE28-D1ADF2559A23}" presName="rootText1" presStyleLbl="node0" presStyleIdx="0" presStyleCnt="1">
        <dgm:presLayoutVars>
          <dgm:chPref val="3"/>
        </dgm:presLayoutVars>
      </dgm:prSet>
      <dgm:spPr/>
    </dgm:pt>
    <dgm:pt modelId="{2E6A4930-2CDA-B842-9E12-42E42BDC02C2}" type="pres">
      <dgm:prSet presAssocID="{61DAB9A5-7ED3-D142-BE28-D1ADF2559A23}" presName="rootConnector1" presStyleLbl="node1" presStyleIdx="0" presStyleCnt="0"/>
      <dgm:spPr/>
    </dgm:pt>
    <dgm:pt modelId="{38F32334-33E4-5749-A062-3E9903810B07}" type="pres">
      <dgm:prSet presAssocID="{61DAB9A5-7ED3-D142-BE28-D1ADF2559A23}" presName="hierChild2" presStyleCnt="0"/>
      <dgm:spPr/>
    </dgm:pt>
    <dgm:pt modelId="{480ADAA2-DFF4-A347-BAF6-61D2F0D83ACC}" type="pres">
      <dgm:prSet presAssocID="{C2E85B37-800A-6D48-BF43-22D26F9A6F4C}" presName="Name64" presStyleLbl="parChTrans1D2" presStyleIdx="0" presStyleCnt="1"/>
      <dgm:spPr/>
    </dgm:pt>
    <dgm:pt modelId="{F7F63D26-0BD4-3342-A1A9-FC720D45F803}" type="pres">
      <dgm:prSet presAssocID="{9848F25D-750D-334F-AE9D-43B151F6C08D}" presName="hierRoot2" presStyleCnt="0">
        <dgm:presLayoutVars>
          <dgm:hierBranch val="init"/>
        </dgm:presLayoutVars>
      </dgm:prSet>
      <dgm:spPr/>
    </dgm:pt>
    <dgm:pt modelId="{60ADC90B-12F0-104A-9A4C-1907DB94559D}" type="pres">
      <dgm:prSet presAssocID="{9848F25D-750D-334F-AE9D-43B151F6C08D}" presName="rootComposite" presStyleCnt="0"/>
      <dgm:spPr/>
    </dgm:pt>
    <dgm:pt modelId="{614F4900-9282-B94D-B4D1-DC0CA81D40E0}" type="pres">
      <dgm:prSet presAssocID="{9848F25D-750D-334F-AE9D-43B151F6C08D}" presName="rootText" presStyleLbl="node2" presStyleIdx="0" presStyleCnt="1" custLinFactNeighborX="-188" custLinFactNeighborY="-778">
        <dgm:presLayoutVars>
          <dgm:chPref val="3"/>
        </dgm:presLayoutVars>
      </dgm:prSet>
      <dgm:spPr/>
    </dgm:pt>
    <dgm:pt modelId="{8C1A750C-1FC3-CE44-A9ED-B7C99239814E}" type="pres">
      <dgm:prSet presAssocID="{9848F25D-750D-334F-AE9D-43B151F6C08D}" presName="rootConnector" presStyleLbl="node2" presStyleIdx="0" presStyleCnt="1"/>
      <dgm:spPr/>
    </dgm:pt>
    <dgm:pt modelId="{FB78B737-CC42-FA45-9E28-8FE2F3C9DB56}" type="pres">
      <dgm:prSet presAssocID="{9848F25D-750D-334F-AE9D-43B151F6C08D}" presName="hierChild4" presStyleCnt="0"/>
      <dgm:spPr/>
    </dgm:pt>
    <dgm:pt modelId="{5DD915B9-06E9-574D-AE84-EAEAC5FB1321}" type="pres">
      <dgm:prSet presAssocID="{C0D75799-262D-2A40-B33A-8892EA04BD9C}" presName="Name64" presStyleLbl="parChTrans1D3" presStyleIdx="0" presStyleCnt="3"/>
      <dgm:spPr/>
    </dgm:pt>
    <dgm:pt modelId="{DE1FF029-E58F-BF4E-A91F-D0ADDB7E4ECF}" type="pres">
      <dgm:prSet presAssocID="{3A55893C-9EEB-BF44-A4D4-1747C46FCFF3}" presName="hierRoot2" presStyleCnt="0">
        <dgm:presLayoutVars>
          <dgm:hierBranch val="init"/>
        </dgm:presLayoutVars>
      </dgm:prSet>
      <dgm:spPr/>
    </dgm:pt>
    <dgm:pt modelId="{29BB555E-AA51-974C-AB77-D452450FCC89}" type="pres">
      <dgm:prSet presAssocID="{3A55893C-9EEB-BF44-A4D4-1747C46FCFF3}" presName="rootComposite" presStyleCnt="0"/>
      <dgm:spPr/>
    </dgm:pt>
    <dgm:pt modelId="{B1C26F71-2AD9-5C4F-AA92-B5705A78D8C1}" type="pres">
      <dgm:prSet presAssocID="{3A55893C-9EEB-BF44-A4D4-1747C46FCFF3}" presName="rootText" presStyleLbl="node3" presStyleIdx="0" presStyleCnt="3" custLinFactNeighborX="112" custLinFactNeighborY="-1418">
        <dgm:presLayoutVars>
          <dgm:chPref val="3"/>
        </dgm:presLayoutVars>
      </dgm:prSet>
      <dgm:spPr/>
    </dgm:pt>
    <dgm:pt modelId="{B19F0E2C-6DCD-514C-BCBD-40065B9834AB}" type="pres">
      <dgm:prSet presAssocID="{3A55893C-9EEB-BF44-A4D4-1747C46FCFF3}" presName="rootConnector" presStyleLbl="node3" presStyleIdx="0" presStyleCnt="3"/>
      <dgm:spPr/>
    </dgm:pt>
    <dgm:pt modelId="{EBA80A48-F46B-274A-A56E-09B2D6A0DEA0}" type="pres">
      <dgm:prSet presAssocID="{3A55893C-9EEB-BF44-A4D4-1747C46FCFF3}" presName="hierChild4" presStyleCnt="0"/>
      <dgm:spPr/>
    </dgm:pt>
    <dgm:pt modelId="{9037E719-6637-5148-8C28-BA21BC95B593}" type="pres">
      <dgm:prSet presAssocID="{3A55893C-9EEB-BF44-A4D4-1747C46FCFF3}" presName="hierChild5" presStyleCnt="0"/>
      <dgm:spPr/>
    </dgm:pt>
    <dgm:pt modelId="{89A75741-1052-8B4F-95C5-A09769449EA3}" type="pres">
      <dgm:prSet presAssocID="{82CA19C8-B989-4646-9B22-362892A90972}" presName="Name64" presStyleLbl="parChTrans1D3" presStyleIdx="1" presStyleCnt="3"/>
      <dgm:spPr/>
    </dgm:pt>
    <dgm:pt modelId="{C5F286E0-0249-A94B-8FB5-2C5BA68D7FDD}" type="pres">
      <dgm:prSet presAssocID="{23DFA109-FBC2-944F-8E06-CFD46FF70215}" presName="hierRoot2" presStyleCnt="0">
        <dgm:presLayoutVars>
          <dgm:hierBranch val="init"/>
        </dgm:presLayoutVars>
      </dgm:prSet>
      <dgm:spPr/>
    </dgm:pt>
    <dgm:pt modelId="{F8C261AD-9C88-E248-AD17-12E7033FD8CB}" type="pres">
      <dgm:prSet presAssocID="{23DFA109-FBC2-944F-8E06-CFD46FF70215}" presName="rootComposite" presStyleCnt="0"/>
      <dgm:spPr/>
    </dgm:pt>
    <dgm:pt modelId="{2E4603EC-626A-DD48-AABA-F7356931702F}" type="pres">
      <dgm:prSet presAssocID="{23DFA109-FBC2-944F-8E06-CFD46FF70215}" presName="rootText" presStyleLbl="node3" presStyleIdx="1" presStyleCnt="3" custLinFactNeighborX="112" custLinFactNeighborY="-789">
        <dgm:presLayoutVars>
          <dgm:chPref val="3"/>
        </dgm:presLayoutVars>
      </dgm:prSet>
      <dgm:spPr/>
    </dgm:pt>
    <dgm:pt modelId="{0EEB95BE-44B0-C149-96E4-BE296E09A9CB}" type="pres">
      <dgm:prSet presAssocID="{23DFA109-FBC2-944F-8E06-CFD46FF70215}" presName="rootConnector" presStyleLbl="node3" presStyleIdx="1" presStyleCnt="3"/>
      <dgm:spPr/>
    </dgm:pt>
    <dgm:pt modelId="{C85D0410-CDC1-AE4E-8176-2B60E6927FBE}" type="pres">
      <dgm:prSet presAssocID="{23DFA109-FBC2-944F-8E06-CFD46FF70215}" presName="hierChild4" presStyleCnt="0"/>
      <dgm:spPr/>
    </dgm:pt>
    <dgm:pt modelId="{8F1BEA5F-ABFF-AE4D-801A-B989DB03B0BE}" type="pres">
      <dgm:prSet presAssocID="{23DFA109-FBC2-944F-8E06-CFD46FF70215}" presName="hierChild5" presStyleCnt="0"/>
      <dgm:spPr/>
    </dgm:pt>
    <dgm:pt modelId="{8E9551F8-F6B5-C945-8E61-F3337C74B918}" type="pres">
      <dgm:prSet presAssocID="{69152C2E-0F5F-C74F-B480-0E918ED87B56}" presName="Name64" presStyleLbl="parChTrans1D3" presStyleIdx="2" presStyleCnt="3"/>
      <dgm:spPr/>
    </dgm:pt>
    <dgm:pt modelId="{D4B1E101-700F-6346-9458-6B15BC26102B}" type="pres">
      <dgm:prSet presAssocID="{FC09D928-CE21-D143-B6EE-BF5B6F8FBECA}" presName="hierRoot2" presStyleCnt="0">
        <dgm:presLayoutVars>
          <dgm:hierBranch val="init"/>
        </dgm:presLayoutVars>
      </dgm:prSet>
      <dgm:spPr/>
    </dgm:pt>
    <dgm:pt modelId="{C70DEEFE-7C1B-A844-9CCE-399C544D9B5F}" type="pres">
      <dgm:prSet presAssocID="{FC09D928-CE21-D143-B6EE-BF5B6F8FBECA}" presName="rootComposite" presStyleCnt="0"/>
      <dgm:spPr/>
    </dgm:pt>
    <dgm:pt modelId="{BDEA0A81-2B5F-AE46-A401-1797F2ABA15D}" type="pres">
      <dgm:prSet presAssocID="{FC09D928-CE21-D143-B6EE-BF5B6F8FBECA}" presName="rootText" presStyleLbl="node3" presStyleIdx="2" presStyleCnt="3" custLinFactNeighborX="112" custLinFactNeighborY="-789">
        <dgm:presLayoutVars>
          <dgm:chPref val="3"/>
        </dgm:presLayoutVars>
      </dgm:prSet>
      <dgm:spPr/>
    </dgm:pt>
    <dgm:pt modelId="{0D974BE0-6835-BE48-B66C-7C89A9BF87E4}" type="pres">
      <dgm:prSet presAssocID="{FC09D928-CE21-D143-B6EE-BF5B6F8FBECA}" presName="rootConnector" presStyleLbl="node3" presStyleIdx="2" presStyleCnt="3"/>
      <dgm:spPr/>
    </dgm:pt>
    <dgm:pt modelId="{865472C9-BA44-2C40-8CB6-6E1BD72FB0BD}" type="pres">
      <dgm:prSet presAssocID="{FC09D928-CE21-D143-B6EE-BF5B6F8FBECA}" presName="hierChild4" presStyleCnt="0"/>
      <dgm:spPr/>
    </dgm:pt>
    <dgm:pt modelId="{0F5EA6E4-41FB-BC4C-98DC-CD62A8D7BD5B}" type="pres">
      <dgm:prSet presAssocID="{FC09D928-CE21-D143-B6EE-BF5B6F8FBECA}" presName="hierChild5" presStyleCnt="0"/>
      <dgm:spPr/>
    </dgm:pt>
    <dgm:pt modelId="{67BC1C01-8B6A-1643-80B6-68CCA0967454}" type="pres">
      <dgm:prSet presAssocID="{9848F25D-750D-334F-AE9D-43B151F6C08D}" presName="hierChild5" presStyleCnt="0"/>
      <dgm:spPr/>
    </dgm:pt>
    <dgm:pt modelId="{343F7E00-B2EB-024B-9294-597F255AB857}" type="pres">
      <dgm:prSet presAssocID="{61DAB9A5-7ED3-D142-BE28-D1ADF2559A23}" presName="hierChild3" presStyleCnt="0"/>
      <dgm:spPr/>
    </dgm:pt>
  </dgm:ptLst>
  <dgm:cxnLst>
    <dgm:cxn modelId="{F9513806-E81C-0E43-B9F3-5CE4AFDE9D24}" type="presOf" srcId="{C5E81EA5-D564-D147-962B-3FD025470428}" destId="{4E985D05-A446-754F-A231-0B6AF1F5124A}" srcOrd="0" destOrd="0" presId="urn:microsoft.com/office/officeart/2009/3/layout/HorizontalOrganizationChart"/>
    <dgm:cxn modelId="{160C6509-92F8-CB46-95C3-966D894E61AE}" type="presOf" srcId="{23DFA109-FBC2-944F-8E06-CFD46FF70215}" destId="{0EEB95BE-44B0-C149-96E4-BE296E09A9CB}" srcOrd="1" destOrd="0" presId="urn:microsoft.com/office/officeart/2009/3/layout/HorizontalOrganizationChart"/>
    <dgm:cxn modelId="{FD1E060A-8527-6B49-B132-DC9BECA47242}" srcId="{C5E81EA5-D564-D147-962B-3FD025470428}" destId="{61DAB9A5-7ED3-D142-BE28-D1ADF2559A23}" srcOrd="0" destOrd="0" parTransId="{C132A958-282A-264D-AF31-935C7CE87032}" sibTransId="{775B75C8-3C2B-AE43-9E47-10AE3AED86AF}"/>
    <dgm:cxn modelId="{2F331A0F-A68A-FB4E-8E97-F90C75DFD0B5}" srcId="{61DAB9A5-7ED3-D142-BE28-D1ADF2559A23}" destId="{9848F25D-750D-334F-AE9D-43B151F6C08D}" srcOrd="0" destOrd="0" parTransId="{C2E85B37-800A-6D48-BF43-22D26F9A6F4C}" sibTransId="{0658C37B-2E51-E54C-8685-891D4889BF15}"/>
    <dgm:cxn modelId="{519E821D-B63A-8742-997A-4B78E21DFC9A}" srcId="{9848F25D-750D-334F-AE9D-43B151F6C08D}" destId="{FC09D928-CE21-D143-B6EE-BF5B6F8FBECA}" srcOrd="2" destOrd="0" parTransId="{69152C2E-0F5F-C74F-B480-0E918ED87B56}" sibTransId="{D44685F1-3AB1-F74C-AA4F-E37255D1989A}"/>
    <dgm:cxn modelId="{3E353F21-DD1C-0443-BF14-88D1D3B2A0F9}" type="presOf" srcId="{69152C2E-0F5F-C74F-B480-0E918ED87B56}" destId="{8E9551F8-F6B5-C945-8E61-F3337C74B918}" srcOrd="0" destOrd="0" presId="urn:microsoft.com/office/officeart/2009/3/layout/HorizontalOrganizationChart"/>
    <dgm:cxn modelId="{174E6D27-5A1A-BD46-AB23-65B4379D3EA5}" type="presOf" srcId="{61DAB9A5-7ED3-D142-BE28-D1ADF2559A23}" destId="{35F324A0-F55C-8B44-B324-4FA44D10415C}" srcOrd="0" destOrd="0" presId="urn:microsoft.com/office/officeart/2009/3/layout/HorizontalOrganizationChart"/>
    <dgm:cxn modelId="{1E1F332B-08A7-604D-A05C-52175FE135D9}" srcId="{9848F25D-750D-334F-AE9D-43B151F6C08D}" destId="{3A55893C-9EEB-BF44-A4D4-1747C46FCFF3}" srcOrd="0" destOrd="0" parTransId="{C0D75799-262D-2A40-B33A-8892EA04BD9C}" sibTransId="{B3C8B63B-FAFA-D840-A304-E1886F721757}"/>
    <dgm:cxn modelId="{41821E34-3F74-D749-94CC-622898E42A93}" type="presOf" srcId="{23DFA109-FBC2-944F-8E06-CFD46FF70215}" destId="{2E4603EC-626A-DD48-AABA-F7356931702F}" srcOrd="0" destOrd="0" presId="urn:microsoft.com/office/officeart/2009/3/layout/HorizontalOrganizationChart"/>
    <dgm:cxn modelId="{94265A4C-075F-FF47-9DD6-4C9D3DA723F6}" srcId="{9848F25D-750D-334F-AE9D-43B151F6C08D}" destId="{23DFA109-FBC2-944F-8E06-CFD46FF70215}" srcOrd="1" destOrd="0" parTransId="{82CA19C8-B989-4646-9B22-362892A90972}" sibTransId="{38EC7498-DA0C-F848-81B8-41A6D3A96C5D}"/>
    <dgm:cxn modelId="{4A08FA58-9098-974D-A2F8-E1C70AF83B60}" type="presOf" srcId="{3A55893C-9EEB-BF44-A4D4-1747C46FCFF3}" destId="{B1C26F71-2AD9-5C4F-AA92-B5705A78D8C1}" srcOrd="0" destOrd="0" presId="urn:microsoft.com/office/officeart/2009/3/layout/HorizontalOrganizationChart"/>
    <dgm:cxn modelId="{68943060-6C6F-ED43-B5F8-3B63FAEC53BC}" type="presOf" srcId="{C2E85B37-800A-6D48-BF43-22D26F9A6F4C}" destId="{480ADAA2-DFF4-A347-BAF6-61D2F0D83ACC}" srcOrd="0" destOrd="0" presId="urn:microsoft.com/office/officeart/2009/3/layout/HorizontalOrganizationChart"/>
    <dgm:cxn modelId="{72F7F562-BD0F-F640-B466-23B1D8DE874C}" type="presOf" srcId="{9848F25D-750D-334F-AE9D-43B151F6C08D}" destId="{8C1A750C-1FC3-CE44-A9ED-B7C99239814E}" srcOrd="1" destOrd="0" presId="urn:microsoft.com/office/officeart/2009/3/layout/HorizontalOrganizationChart"/>
    <dgm:cxn modelId="{5FBD386D-3B83-304B-B19D-5B065FED72B3}" type="presOf" srcId="{FC09D928-CE21-D143-B6EE-BF5B6F8FBECA}" destId="{BDEA0A81-2B5F-AE46-A401-1797F2ABA15D}" srcOrd="0" destOrd="0" presId="urn:microsoft.com/office/officeart/2009/3/layout/HorizontalOrganizationChart"/>
    <dgm:cxn modelId="{F2BAA189-152A-C644-AFDA-21FBC2A0F7F4}" type="presOf" srcId="{FC09D928-CE21-D143-B6EE-BF5B6F8FBECA}" destId="{0D974BE0-6835-BE48-B66C-7C89A9BF87E4}" srcOrd="1" destOrd="0" presId="urn:microsoft.com/office/officeart/2009/3/layout/HorizontalOrganizationChart"/>
    <dgm:cxn modelId="{20223C98-960E-9141-BF9C-522D87CEFCB6}" type="presOf" srcId="{C0D75799-262D-2A40-B33A-8892EA04BD9C}" destId="{5DD915B9-06E9-574D-AE84-EAEAC5FB1321}" srcOrd="0" destOrd="0" presId="urn:microsoft.com/office/officeart/2009/3/layout/HorizontalOrganizationChart"/>
    <dgm:cxn modelId="{5AD115C4-E1E5-044F-AD25-D835B4806D2C}" type="presOf" srcId="{61DAB9A5-7ED3-D142-BE28-D1ADF2559A23}" destId="{2E6A4930-2CDA-B842-9E12-42E42BDC02C2}" srcOrd="1" destOrd="0" presId="urn:microsoft.com/office/officeart/2009/3/layout/HorizontalOrganizationChart"/>
    <dgm:cxn modelId="{880D04D4-3B29-404B-B1FF-6881F2FA5607}" type="presOf" srcId="{9848F25D-750D-334F-AE9D-43B151F6C08D}" destId="{614F4900-9282-B94D-B4D1-DC0CA81D40E0}" srcOrd="0" destOrd="0" presId="urn:microsoft.com/office/officeart/2009/3/layout/HorizontalOrganizationChart"/>
    <dgm:cxn modelId="{5C49E3D5-3E02-7341-946E-10F181E9279B}" type="presOf" srcId="{3A55893C-9EEB-BF44-A4D4-1747C46FCFF3}" destId="{B19F0E2C-6DCD-514C-BCBD-40065B9834AB}" srcOrd="1" destOrd="0" presId="urn:microsoft.com/office/officeart/2009/3/layout/HorizontalOrganizationChart"/>
    <dgm:cxn modelId="{CA6C07F9-957C-5F48-AAFE-068D6E65B1E7}" type="presOf" srcId="{82CA19C8-B989-4646-9B22-362892A90972}" destId="{89A75741-1052-8B4F-95C5-A09769449EA3}" srcOrd="0" destOrd="0" presId="urn:microsoft.com/office/officeart/2009/3/layout/HorizontalOrganizationChart"/>
    <dgm:cxn modelId="{55AA5251-3785-2140-898B-234764B89C53}" type="presParOf" srcId="{4E985D05-A446-754F-A231-0B6AF1F5124A}" destId="{BEFC51A1-86DF-DC4A-9313-AA406BC728CB}" srcOrd="0" destOrd="0" presId="urn:microsoft.com/office/officeart/2009/3/layout/HorizontalOrganizationChart"/>
    <dgm:cxn modelId="{0CE3CDF0-872A-9E48-888D-5CE11F381011}" type="presParOf" srcId="{BEFC51A1-86DF-DC4A-9313-AA406BC728CB}" destId="{24C462F8-5185-7B4F-AE37-E33682656BB7}" srcOrd="0" destOrd="0" presId="urn:microsoft.com/office/officeart/2009/3/layout/HorizontalOrganizationChart"/>
    <dgm:cxn modelId="{77E1E86E-BD24-1047-9C62-FF91E1CE9CE8}" type="presParOf" srcId="{24C462F8-5185-7B4F-AE37-E33682656BB7}" destId="{35F324A0-F55C-8B44-B324-4FA44D10415C}" srcOrd="0" destOrd="0" presId="urn:microsoft.com/office/officeart/2009/3/layout/HorizontalOrganizationChart"/>
    <dgm:cxn modelId="{3E6D2A0A-4FAE-C946-8F7D-6EB75747EC1C}" type="presParOf" srcId="{24C462F8-5185-7B4F-AE37-E33682656BB7}" destId="{2E6A4930-2CDA-B842-9E12-42E42BDC02C2}" srcOrd="1" destOrd="0" presId="urn:microsoft.com/office/officeart/2009/3/layout/HorizontalOrganizationChart"/>
    <dgm:cxn modelId="{9C4127AA-AF55-A244-9DD7-1A401E7D4401}" type="presParOf" srcId="{BEFC51A1-86DF-DC4A-9313-AA406BC728CB}" destId="{38F32334-33E4-5749-A062-3E9903810B07}" srcOrd="1" destOrd="0" presId="urn:microsoft.com/office/officeart/2009/3/layout/HorizontalOrganizationChart"/>
    <dgm:cxn modelId="{706EA179-9224-9D4E-BD7E-72DF9FB4CE83}" type="presParOf" srcId="{38F32334-33E4-5749-A062-3E9903810B07}" destId="{480ADAA2-DFF4-A347-BAF6-61D2F0D83ACC}" srcOrd="0" destOrd="0" presId="urn:microsoft.com/office/officeart/2009/3/layout/HorizontalOrganizationChart"/>
    <dgm:cxn modelId="{610C5827-C0F1-A441-A303-01FCC2F0B7F9}" type="presParOf" srcId="{38F32334-33E4-5749-A062-3E9903810B07}" destId="{F7F63D26-0BD4-3342-A1A9-FC720D45F803}" srcOrd="1" destOrd="0" presId="urn:microsoft.com/office/officeart/2009/3/layout/HorizontalOrganizationChart"/>
    <dgm:cxn modelId="{93E2867B-243E-D442-84B8-DBF2C8A7F14A}" type="presParOf" srcId="{F7F63D26-0BD4-3342-A1A9-FC720D45F803}" destId="{60ADC90B-12F0-104A-9A4C-1907DB94559D}" srcOrd="0" destOrd="0" presId="urn:microsoft.com/office/officeart/2009/3/layout/HorizontalOrganizationChart"/>
    <dgm:cxn modelId="{6ADD3D34-A551-A742-84E2-FAB223D7FD7F}" type="presParOf" srcId="{60ADC90B-12F0-104A-9A4C-1907DB94559D}" destId="{614F4900-9282-B94D-B4D1-DC0CA81D40E0}" srcOrd="0" destOrd="0" presId="urn:microsoft.com/office/officeart/2009/3/layout/HorizontalOrganizationChart"/>
    <dgm:cxn modelId="{925E530E-6C2F-F24B-B65D-C6242E6D0C5E}" type="presParOf" srcId="{60ADC90B-12F0-104A-9A4C-1907DB94559D}" destId="{8C1A750C-1FC3-CE44-A9ED-B7C99239814E}" srcOrd="1" destOrd="0" presId="urn:microsoft.com/office/officeart/2009/3/layout/HorizontalOrganizationChart"/>
    <dgm:cxn modelId="{FDF0E924-EB39-8948-AC48-1AA313D6F9A8}" type="presParOf" srcId="{F7F63D26-0BD4-3342-A1A9-FC720D45F803}" destId="{FB78B737-CC42-FA45-9E28-8FE2F3C9DB56}" srcOrd="1" destOrd="0" presId="urn:microsoft.com/office/officeart/2009/3/layout/HorizontalOrganizationChart"/>
    <dgm:cxn modelId="{F6982F87-73F9-7B42-A876-1309F1435657}" type="presParOf" srcId="{FB78B737-CC42-FA45-9E28-8FE2F3C9DB56}" destId="{5DD915B9-06E9-574D-AE84-EAEAC5FB1321}" srcOrd="0" destOrd="0" presId="urn:microsoft.com/office/officeart/2009/3/layout/HorizontalOrganizationChart"/>
    <dgm:cxn modelId="{806A35B6-530A-0745-BE96-9084F16A01A3}" type="presParOf" srcId="{FB78B737-CC42-FA45-9E28-8FE2F3C9DB56}" destId="{DE1FF029-E58F-BF4E-A91F-D0ADDB7E4ECF}" srcOrd="1" destOrd="0" presId="urn:microsoft.com/office/officeart/2009/3/layout/HorizontalOrganizationChart"/>
    <dgm:cxn modelId="{A5DEEFFB-8892-2C4C-97C2-DE1A8386768A}" type="presParOf" srcId="{DE1FF029-E58F-BF4E-A91F-D0ADDB7E4ECF}" destId="{29BB555E-AA51-974C-AB77-D452450FCC89}" srcOrd="0" destOrd="0" presId="urn:microsoft.com/office/officeart/2009/3/layout/HorizontalOrganizationChart"/>
    <dgm:cxn modelId="{1041132B-8066-754C-B885-D9F7D92AF980}" type="presParOf" srcId="{29BB555E-AA51-974C-AB77-D452450FCC89}" destId="{B1C26F71-2AD9-5C4F-AA92-B5705A78D8C1}" srcOrd="0" destOrd="0" presId="urn:microsoft.com/office/officeart/2009/3/layout/HorizontalOrganizationChart"/>
    <dgm:cxn modelId="{F6A4FBF1-8BE5-7C41-BDA1-8114FD6B11E8}" type="presParOf" srcId="{29BB555E-AA51-974C-AB77-D452450FCC89}" destId="{B19F0E2C-6DCD-514C-BCBD-40065B9834AB}" srcOrd="1" destOrd="0" presId="urn:microsoft.com/office/officeart/2009/3/layout/HorizontalOrganizationChart"/>
    <dgm:cxn modelId="{951BDC5D-9232-9D42-9797-373135190776}" type="presParOf" srcId="{DE1FF029-E58F-BF4E-A91F-D0ADDB7E4ECF}" destId="{EBA80A48-F46B-274A-A56E-09B2D6A0DEA0}" srcOrd="1" destOrd="0" presId="urn:microsoft.com/office/officeart/2009/3/layout/HorizontalOrganizationChart"/>
    <dgm:cxn modelId="{374CF670-625F-C840-B8AF-799E8C97ED18}" type="presParOf" srcId="{DE1FF029-E58F-BF4E-A91F-D0ADDB7E4ECF}" destId="{9037E719-6637-5148-8C28-BA21BC95B593}" srcOrd="2" destOrd="0" presId="urn:microsoft.com/office/officeart/2009/3/layout/HorizontalOrganizationChart"/>
    <dgm:cxn modelId="{60B947A4-C2D1-9748-9E43-6726731B7711}" type="presParOf" srcId="{FB78B737-CC42-FA45-9E28-8FE2F3C9DB56}" destId="{89A75741-1052-8B4F-95C5-A09769449EA3}" srcOrd="2" destOrd="0" presId="urn:microsoft.com/office/officeart/2009/3/layout/HorizontalOrganizationChart"/>
    <dgm:cxn modelId="{5FE1D238-FB83-AB42-B63D-2E4D3AD7F01E}" type="presParOf" srcId="{FB78B737-CC42-FA45-9E28-8FE2F3C9DB56}" destId="{C5F286E0-0249-A94B-8FB5-2C5BA68D7FDD}" srcOrd="3" destOrd="0" presId="urn:microsoft.com/office/officeart/2009/3/layout/HorizontalOrganizationChart"/>
    <dgm:cxn modelId="{E0638BC8-DD96-814E-8F92-DA1CF7EBD802}" type="presParOf" srcId="{C5F286E0-0249-A94B-8FB5-2C5BA68D7FDD}" destId="{F8C261AD-9C88-E248-AD17-12E7033FD8CB}" srcOrd="0" destOrd="0" presId="urn:microsoft.com/office/officeart/2009/3/layout/HorizontalOrganizationChart"/>
    <dgm:cxn modelId="{7D8CC5FA-F0A6-D84A-8006-E768B6B9FE55}" type="presParOf" srcId="{F8C261AD-9C88-E248-AD17-12E7033FD8CB}" destId="{2E4603EC-626A-DD48-AABA-F7356931702F}" srcOrd="0" destOrd="0" presId="urn:microsoft.com/office/officeart/2009/3/layout/HorizontalOrganizationChart"/>
    <dgm:cxn modelId="{77EF7587-EC9E-6F48-9C62-E07FC800A0BA}" type="presParOf" srcId="{F8C261AD-9C88-E248-AD17-12E7033FD8CB}" destId="{0EEB95BE-44B0-C149-96E4-BE296E09A9CB}" srcOrd="1" destOrd="0" presId="urn:microsoft.com/office/officeart/2009/3/layout/HorizontalOrganizationChart"/>
    <dgm:cxn modelId="{9AAC9825-5BA1-214C-B2AF-1F912E5E7ECC}" type="presParOf" srcId="{C5F286E0-0249-A94B-8FB5-2C5BA68D7FDD}" destId="{C85D0410-CDC1-AE4E-8176-2B60E6927FBE}" srcOrd="1" destOrd="0" presId="urn:microsoft.com/office/officeart/2009/3/layout/HorizontalOrganizationChart"/>
    <dgm:cxn modelId="{5388766F-1BA6-404B-AA90-DA4A334F00A6}" type="presParOf" srcId="{C5F286E0-0249-A94B-8FB5-2C5BA68D7FDD}" destId="{8F1BEA5F-ABFF-AE4D-801A-B989DB03B0BE}" srcOrd="2" destOrd="0" presId="urn:microsoft.com/office/officeart/2009/3/layout/HorizontalOrganizationChart"/>
    <dgm:cxn modelId="{E1B21CB8-A4C5-B74C-8F16-428D7EE2A77C}" type="presParOf" srcId="{FB78B737-CC42-FA45-9E28-8FE2F3C9DB56}" destId="{8E9551F8-F6B5-C945-8E61-F3337C74B918}" srcOrd="4" destOrd="0" presId="urn:microsoft.com/office/officeart/2009/3/layout/HorizontalOrganizationChart"/>
    <dgm:cxn modelId="{284D8E4A-916E-FE49-A351-345210ED1DBA}" type="presParOf" srcId="{FB78B737-CC42-FA45-9E28-8FE2F3C9DB56}" destId="{D4B1E101-700F-6346-9458-6B15BC26102B}" srcOrd="5" destOrd="0" presId="urn:microsoft.com/office/officeart/2009/3/layout/HorizontalOrganizationChart"/>
    <dgm:cxn modelId="{F938204E-4CA3-2C4B-8447-695A0F95F740}" type="presParOf" srcId="{D4B1E101-700F-6346-9458-6B15BC26102B}" destId="{C70DEEFE-7C1B-A844-9CCE-399C544D9B5F}" srcOrd="0" destOrd="0" presId="urn:microsoft.com/office/officeart/2009/3/layout/HorizontalOrganizationChart"/>
    <dgm:cxn modelId="{8834EC7A-ADC2-884E-A0F6-C4D35228B701}" type="presParOf" srcId="{C70DEEFE-7C1B-A844-9CCE-399C544D9B5F}" destId="{BDEA0A81-2B5F-AE46-A401-1797F2ABA15D}" srcOrd="0" destOrd="0" presId="urn:microsoft.com/office/officeart/2009/3/layout/HorizontalOrganizationChart"/>
    <dgm:cxn modelId="{B76777C6-66A3-104D-9496-49031A512C46}" type="presParOf" srcId="{C70DEEFE-7C1B-A844-9CCE-399C544D9B5F}" destId="{0D974BE0-6835-BE48-B66C-7C89A9BF87E4}" srcOrd="1" destOrd="0" presId="urn:microsoft.com/office/officeart/2009/3/layout/HorizontalOrganizationChart"/>
    <dgm:cxn modelId="{67EC15F4-A15C-6440-9E22-76AA7AC1AD01}" type="presParOf" srcId="{D4B1E101-700F-6346-9458-6B15BC26102B}" destId="{865472C9-BA44-2C40-8CB6-6E1BD72FB0BD}" srcOrd="1" destOrd="0" presId="urn:microsoft.com/office/officeart/2009/3/layout/HorizontalOrganizationChart"/>
    <dgm:cxn modelId="{C8F2A5E3-F878-2E47-89F0-10DC6104B637}" type="presParOf" srcId="{D4B1E101-700F-6346-9458-6B15BC26102B}" destId="{0F5EA6E4-41FB-BC4C-98DC-CD62A8D7BD5B}" srcOrd="2" destOrd="0" presId="urn:microsoft.com/office/officeart/2009/3/layout/HorizontalOrganizationChart"/>
    <dgm:cxn modelId="{A295593D-639A-AD49-9A6C-818CCE9A0877}" type="presParOf" srcId="{F7F63D26-0BD4-3342-A1A9-FC720D45F803}" destId="{67BC1C01-8B6A-1643-80B6-68CCA0967454}" srcOrd="2" destOrd="0" presId="urn:microsoft.com/office/officeart/2009/3/layout/HorizontalOrganizationChart"/>
    <dgm:cxn modelId="{5466D900-272E-D44A-AA30-60C88187B2EB}" type="presParOf" srcId="{BEFC51A1-86DF-DC4A-9313-AA406BC728CB}" destId="{343F7E00-B2EB-024B-9294-597F255AB85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2777C5E-2D6B-2F46-9873-67E25473F2D4}">
      <dgm:prSet phldrT="[Text]"/>
      <dgm:spPr/>
      <dgm:t>
        <a:bodyPr/>
        <a:lstStyle/>
        <a:p>
          <a:r>
            <a:rPr lang="en-US" dirty="0"/>
            <a:t>Nrf1 </a:t>
          </a:r>
          <a:r>
            <a:rPr lang="en-US" dirty="0" err="1"/>
            <a:t>fl</a:t>
          </a:r>
          <a:r>
            <a:rPr lang="en-US" dirty="0"/>
            <a:t> </a:t>
          </a:r>
          <a:r>
            <a:rPr lang="en-US" dirty="0" err="1"/>
            <a:t>AlbCre</a:t>
          </a:r>
          <a:endParaRPr lang="en-US" dirty="0"/>
        </a:p>
      </dgm:t>
    </dgm:pt>
    <dgm:pt modelId="{E1A600F0-3C78-CF4E-8DCB-4F7D8323EB1A}" type="parTrans" cxnId="{C887646F-8936-6449-9B12-EAA99876BF7E}">
      <dgm:prSet/>
      <dgm:spPr/>
      <dgm:t>
        <a:bodyPr/>
        <a:lstStyle/>
        <a:p>
          <a:endParaRPr lang="en-US"/>
        </a:p>
      </dgm:t>
    </dgm:pt>
    <dgm:pt modelId="{1BD8719B-447A-E24C-95C2-FF0986D574B7}" type="sibTrans" cxnId="{C887646F-8936-6449-9B12-EAA99876BF7E}">
      <dgm:prSet/>
      <dgm:spPr/>
      <dgm:t>
        <a:bodyPr/>
        <a:lstStyle/>
        <a:p>
          <a:endParaRPr lang="en-US"/>
        </a:p>
      </dgm:t>
    </dgm:pt>
    <dgm:pt modelId="{9153F028-F1D0-E542-8AB2-7D01916E428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Cre</a:t>
          </a:r>
          <a:r>
            <a:rPr lang="en-US" dirty="0"/>
            <a:t>+</a:t>
          </a:r>
        </a:p>
      </dgm:t>
    </dgm:pt>
    <dgm:pt modelId="{62EFFEC4-FF23-9D4A-8178-357F9D6BA440}" type="parTrans" cxnId="{18A2A328-9C02-134B-96CD-0ED8F560571A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05AFDFD-37FE-DD45-AE32-859C393B1F5A}" type="sibTrans" cxnId="{18A2A328-9C02-134B-96CD-0ED8F560571A}">
      <dgm:prSet/>
      <dgm:spPr/>
      <dgm:t>
        <a:bodyPr/>
        <a:lstStyle/>
        <a:p>
          <a:endParaRPr lang="en-US"/>
        </a:p>
      </dgm:t>
    </dgm:pt>
    <dgm:pt modelId="{53C8D9F0-4D7C-4740-862F-7DED913832EB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Cre</a:t>
          </a:r>
          <a:r>
            <a:rPr lang="en-US" dirty="0"/>
            <a:t>-</a:t>
          </a:r>
        </a:p>
      </dgm:t>
    </dgm:pt>
    <dgm:pt modelId="{4E5C7A70-B6D2-A246-9459-5EE52DB523B7}" type="parTrans" cxnId="{42F10FF7-4015-074D-B686-30CAA6B1A5E2}">
      <dgm:prSet>
        <dgm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CD928AC0-A133-FE42-9A84-94B40C9316DD}" type="sibTrans" cxnId="{42F10FF7-4015-074D-B686-30CAA6B1A5E2}">
      <dgm:prSet/>
      <dgm:spPr/>
      <dgm:t>
        <a:bodyPr/>
        <a:lstStyle/>
        <a:p>
          <a:endParaRPr lang="en-US"/>
        </a:p>
      </dgm:t>
    </dgm:pt>
    <dgm:pt modelId="{17124395-B995-3549-9EA3-C0ACA1223CA6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0A032842-29F8-374D-B0B1-EF5C32DD86E3}" type="parTrans" cxnId="{9BE60F7A-5CB3-2343-817C-C517F80EED77}">
      <dgm:prSet/>
      <dgm:spPr/>
      <dgm:t>
        <a:bodyPr/>
        <a:lstStyle/>
        <a:p>
          <a:endParaRPr lang="en-US"/>
        </a:p>
      </dgm:t>
    </dgm:pt>
    <dgm:pt modelId="{FC1EFDEB-C83A-C64D-9557-0ADE25449B3F}" type="sibTrans" cxnId="{9BE60F7A-5CB3-2343-817C-C517F80EED77}">
      <dgm:prSet/>
      <dgm:spPr/>
      <dgm:t>
        <a:bodyPr/>
        <a:lstStyle/>
        <a:p>
          <a:endParaRPr lang="en-US"/>
        </a:p>
      </dgm:t>
    </dgm:pt>
    <dgm:pt modelId="{FEFED5B1-9A8E-8847-9243-BDC0C15A03BB}">
      <dgm:prSet phldrT="[Text]"/>
      <dgm:spPr/>
      <dgm:t>
        <a:bodyPr/>
        <a:lstStyle/>
        <a:p>
          <a:r>
            <a:rPr lang="en-US" dirty="0"/>
            <a:t>Chow</a:t>
          </a:r>
        </a:p>
      </dgm:t>
    </dgm:pt>
    <dgm:pt modelId="{961B0A77-41BE-224A-BDAF-70D7150869C2}" type="parTrans" cxnId="{A5003412-E392-6F45-AC7F-45C4608FCB90}">
      <dgm:prSet/>
      <dgm:spPr/>
      <dgm:t>
        <a:bodyPr/>
        <a:lstStyle/>
        <a:p>
          <a:endParaRPr lang="en-US"/>
        </a:p>
      </dgm:t>
    </dgm:pt>
    <dgm:pt modelId="{B6837361-60FE-594D-8B90-0A127C491495}" type="sibTrans" cxnId="{A5003412-E392-6F45-AC7F-45C4608FCB90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AEA76D-8AC7-254D-AEED-325C759A23BD}" type="pres">
      <dgm:prSet presAssocID="{22777C5E-2D6B-2F46-9873-67E25473F2D4}" presName="hierRoot1" presStyleCnt="0">
        <dgm:presLayoutVars>
          <dgm:hierBranch val="init"/>
        </dgm:presLayoutVars>
      </dgm:prSet>
      <dgm:spPr/>
    </dgm:pt>
    <dgm:pt modelId="{E0378402-EBF7-E54C-834F-B454F97A3F7C}" type="pres">
      <dgm:prSet presAssocID="{22777C5E-2D6B-2F46-9873-67E25473F2D4}" presName="rootComposite1" presStyleCnt="0"/>
      <dgm:spPr/>
    </dgm:pt>
    <dgm:pt modelId="{6A2B7B0F-3947-D544-A605-0D8AC94A55BC}" type="pres">
      <dgm:prSet presAssocID="{22777C5E-2D6B-2F46-9873-67E25473F2D4}" presName="rootText1" presStyleLbl="node0" presStyleIdx="0" presStyleCnt="1" custLinFactY="-53394" custLinFactNeighborX="-41506" custLinFactNeighborY="-100000">
        <dgm:presLayoutVars>
          <dgm:chPref val="3"/>
        </dgm:presLayoutVars>
      </dgm:prSet>
      <dgm:spPr/>
    </dgm:pt>
    <dgm:pt modelId="{A6060EC6-7044-A64B-92CC-A354A65CFFDA}" type="pres">
      <dgm:prSet presAssocID="{22777C5E-2D6B-2F46-9873-67E25473F2D4}" presName="rootConnector1" presStyleLbl="node1" presStyleIdx="0" presStyleCnt="0"/>
      <dgm:spPr/>
    </dgm:pt>
    <dgm:pt modelId="{3813CEA4-9850-6F45-9509-35FD62D9826D}" type="pres">
      <dgm:prSet presAssocID="{22777C5E-2D6B-2F46-9873-67E25473F2D4}" presName="hierChild2" presStyleCnt="0"/>
      <dgm:spPr/>
    </dgm:pt>
    <dgm:pt modelId="{2F2AB03B-DDE3-9341-AC3E-D4B239017F2D}" type="pres">
      <dgm:prSet presAssocID="{62EFFEC4-FF23-9D4A-8178-357F9D6BA440}" presName="Name64" presStyleLbl="parChTrans1D2" presStyleIdx="0" presStyleCnt="2"/>
      <dgm:spPr/>
    </dgm:pt>
    <dgm:pt modelId="{6F087FC4-E734-EE49-ACA6-5F215B27062F}" type="pres">
      <dgm:prSet presAssocID="{9153F028-F1D0-E542-8AB2-7D01916E428B}" presName="hierRoot2" presStyleCnt="0">
        <dgm:presLayoutVars>
          <dgm:hierBranch val="init"/>
        </dgm:presLayoutVars>
      </dgm:prSet>
      <dgm:spPr/>
    </dgm:pt>
    <dgm:pt modelId="{BA352418-D347-B342-B005-AF0A71018D56}" type="pres">
      <dgm:prSet presAssocID="{9153F028-F1D0-E542-8AB2-7D01916E428B}" presName="rootComposite" presStyleCnt="0"/>
      <dgm:spPr/>
    </dgm:pt>
    <dgm:pt modelId="{D05080F3-5232-A247-983B-64AA554F9C26}" type="pres">
      <dgm:prSet presAssocID="{9153F028-F1D0-E542-8AB2-7D01916E428B}" presName="rootText" presStyleLbl="node2" presStyleIdx="0" presStyleCnt="2" custLinFactY="-25493" custLinFactNeighborX="-58" custLinFactNeighborY="-100000">
        <dgm:presLayoutVars>
          <dgm:chPref val="3"/>
        </dgm:presLayoutVars>
      </dgm:prSet>
      <dgm:spPr/>
    </dgm:pt>
    <dgm:pt modelId="{835F7193-E767-9F47-A63E-A3B003D6CDE3}" type="pres">
      <dgm:prSet presAssocID="{9153F028-F1D0-E542-8AB2-7D01916E428B}" presName="rootConnector" presStyleLbl="node2" presStyleIdx="0" presStyleCnt="2"/>
      <dgm:spPr/>
    </dgm:pt>
    <dgm:pt modelId="{83812DAE-3C61-A24C-A530-02273D3BE034}" type="pres">
      <dgm:prSet presAssocID="{9153F028-F1D0-E542-8AB2-7D01916E428B}" presName="hierChild4" presStyleCnt="0"/>
      <dgm:spPr/>
    </dgm:pt>
    <dgm:pt modelId="{0BEECE07-FE5B-3B40-9FAE-764BB479708D}" type="pres">
      <dgm:prSet presAssocID="{961B0A77-41BE-224A-BDAF-70D7150869C2}" presName="Name64" presStyleLbl="parChTrans1D3" presStyleIdx="0" presStyleCnt="2"/>
      <dgm:spPr/>
    </dgm:pt>
    <dgm:pt modelId="{2B2E3465-74F6-1A4C-9C9C-50D989720E1D}" type="pres">
      <dgm:prSet presAssocID="{FEFED5B1-9A8E-8847-9243-BDC0C15A03BB}" presName="hierRoot2" presStyleCnt="0">
        <dgm:presLayoutVars>
          <dgm:hierBranch val="init"/>
        </dgm:presLayoutVars>
      </dgm:prSet>
      <dgm:spPr/>
    </dgm:pt>
    <dgm:pt modelId="{0B5B8D91-6B5B-F448-9F32-03CECAC821DF}" type="pres">
      <dgm:prSet presAssocID="{FEFED5B1-9A8E-8847-9243-BDC0C15A03BB}" presName="rootComposite" presStyleCnt="0"/>
      <dgm:spPr/>
    </dgm:pt>
    <dgm:pt modelId="{8A27A56B-A2FA-B648-811E-ABA9523867BF}" type="pres">
      <dgm:prSet presAssocID="{FEFED5B1-9A8E-8847-9243-BDC0C15A03BB}" presName="rootText" presStyleLbl="node3" presStyleIdx="0" presStyleCnt="2" custLinFactY="-25493" custLinFactNeighborX="-6206" custLinFactNeighborY="-100000">
        <dgm:presLayoutVars>
          <dgm:chPref val="3"/>
        </dgm:presLayoutVars>
      </dgm:prSet>
      <dgm:spPr/>
    </dgm:pt>
    <dgm:pt modelId="{A2CEF7AB-BB48-7844-A396-B901D36D1241}" type="pres">
      <dgm:prSet presAssocID="{FEFED5B1-9A8E-8847-9243-BDC0C15A03BB}" presName="rootConnector" presStyleLbl="node3" presStyleIdx="0" presStyleCnt="2"/>
      <dgm:spPr/>
    </dgm:pt>
    <dgm:pt modelId="{560A7821-A50E-0D49-95B7-2DCC250D58D1}" type="pres">
      <dgm:prSet presAssocID="{FEFED5B1-9A8E-8847-9243-BDC0C15A03BB}" presName="hierChild4" presStyleCnt="0"/>
      <dgm:spPr/>
    </dgm:pt>
    <dgm:pt modelId="{163A845C-36C3-B54B-BFFC-9238F677C22B}" type="pres">
      <dgm:prSet presAssocID="{FEFED5B1-9A8E-8847-9243-BDC0C15A03BB}" presName="hierChild5" presStyleCnt="0"/>
      <dgm:spPr/>
    </dgm:pt>
    <dgm:pt modelId="{30A7569B-0177-454C-BFD7-A826D576DE10}" type="pres">
      <dgm:prSet presAssocID="{9153F028-F1D0-E542-8AB2-7D01916E428B}" presName="hierChild5" presStyleCnt="0"/>
      <dgm:spPr/>
    </dgm:pt>
    <dgm:pt modelId="{A9BBD8E1-DE63-584B-BA1A-B4E347265E17}" type="pres">
      <dgm:prSet presAssocID="{4E5C7A70-B6D2-A246-9459-5EE52DB523B7}" presName="Name64" presStyleLbl="parChTrans1D2" presStyleIdx="1" presStyleCnt="2"/>
      <dgm:spPr/>
    </dgm:pt>
    <dgm:pt modelId="{84C30543-CFDC-E449-9CBF-F3A11181E294}" type="pres">
      <dgm:prSet presAssocID="{53C8D9F0-4D7C-4740-862F-7DED913832EB}" presName="hierRoot2" presStyleCnt="0">
        <dgm:presLayoutVars>
          <dgm:hierBranch val="init"/>
        </dgm:presLayoutVars>
      </dgm:prSet>
      <dgm:spPr/>
    </dgm:pt>
    <dgm:pt modelId="{893EA445-D821-CC40-97C1-F8227FB4D6A6}" type="pres">
      <dgm:prSet presAssocID="{53C8D9F0-4D7C-4740-862F-7DED913832EB}" presName="rootComposite" presStyleCnt="0"/>
      <dgm:spPr/>
    </dgm:pt>
    <dgm:pt modelId="{749D9DE9-4F29-5243-A8BC-00B05E878528}" type="pres">
      <dgm:prSet presAssocID="{53C8D9F0-4D7C-4740-862F-7DED913832EB}" presName="rootText" presStyleLbl="node2" presStyleIdx="1" presStyleCnt="2" custLinFactY="-25493" custLinFactNeighborX="-58" custLinFactNeighborY="-100000">
        <dgm:presLayoutVars>
          <dgm:chPref val="3"/>
        </dgm:presLayoutVars>
      </dgm:prSet>
      <dgm:spPr/>
    </dgm:pt>
    <dgm:pt modelId="{F3F2BA5E-F3E1-5C48-9EC7-F419CD69175C}" type="pres">
      <dgm:prSet presAssocID="{53C8D9F0-4D7C-4740-862F-7DED913832EB}" presName="rootConnector" presStyleLbl="node2" presStyleIdx="1" presStyleCnt="2"/>
      <dgm:spPr/>
    </dgm:pt>
    <dgm:pt modelId="{4770638E-42EC-7D40-8D87-8A02A611D97E}" type="pres">
      <dgm:prSet presAssocID="{53C8D9F0-4D7C-4740-862F-7DED913832EB}" presName="hierChild4" presStyleCnt="0"/>
      <dgm:spPr/>
    </dgm:pt>
    <dgm:pt modelId="{24973C6C-EEDD-A841-829C-2247781D78C1}" type="pres">
      <dgm:prSet presAssocID="{0A032842-29F8-374D-B0B1-EF5C32DD86E3}" presName="Name64" presStyleLbl="parChTrans1D3" presStyleIdx="1" presStyleCnt="2"/>
      <dgm:spPr/>
    </dgm:pt>
    <dgm:pt modelId="{69FA8E42-E29B-DE44-9E06-48C5BB182B7F}" type="pres">
      <dgm:prSet presAssocID="{17124395-B995-3549-9EA3-C0ACA1223CA6}" presName="hierRoot2" presStyleCnt="0">
        <dgm:presLayoutVars>
          <dgm:hierBranch val="init"/>
        </dgm:presLayoutVars>
      </dgm:prSet>
      <dgm:spPr/>
    </dgm:pt>
    <dgm:pt modelId="{134F020B-9716-A54C-8B8B-A707FFC10951}" type="pres">
      <dgm:prSet presAssocID="{17124395-B995-3549-9EA3-C0ACA1223CA6}" presName="rootComposite" presStyleCnt="0"/>
      <dgm:spPr/>
    </dgm:pt>
    <dgm:pt modelId="{90739C94-6E4E-3942-B57F-93C6A5EA610C}" type="pres">
      <dgm:prSet presAssocID="{17124395-B995-3549-9EA3-C0ACA1223CA6}" presName="rootText" presStyleLbl="node3" presStyleIdx="1" presStyleCnt="2" custLinFactY="-25493" custLinFactNeighborX="-6206" custLinFactNeighborY="-100000">
        <dgm:presLayoutVars>
          <dgm:chPref val="3"/>
        </dgm:presLayoutVars>
      </dgm:prSet>
      <dgm:spPr/>
    </dgm:pt>
    <dgm:pt modelId="{2BE6913C-B50A-E145-8289-37501DE0FDCB}" type="pres">
      <dgm:prSet presAssocID="{17124395-B995-3549-9EA3-C0ACA1223CA6}" presName="rootConnector" presStyleLbl="node3" presStyleIdx="1" presStyleCnt="2"/>
      <dgm:spPr/>
    </dgm:pt>
    <dgm:pt modelId="{F58D0CAF-EA25-4346-8BA2-CEFBE18097C4}" type="pres">
      <dgm:prSet presAssocID="{17124395-B995-3549-9EA3-C0ACA1223CA6}" presName="hierChild4" presStyleCnt="0"/>
      <dgm:spPr/>
    </dgm:pt>
    <dgm:pt modelId="{F11F74C4-FFA5-AA47-92AB-69AC8BCC91B4}" type="pres">
      <dgm:prSet presAssocID="{17124395-B995-3549-9EA3-C0ACA1223CA6}" presName="hierChild5" presStyleCnt="0"/>
      <dgm:spPr/>
    </dgm:pt>
    <dgm:pt modelId="{CC0EB530-235B-EA4E-878B-EC558436C0DB}" type="pres">
      <dgm:prSet presAssocID="{53C8D9F0-4D7C-4740-862F-7DED913832EB}" presName="hierChild5" presStyleCnt="0"/>
      <dgm:spPr/>
    </dgm:pt>
    <dgm:pt modelId="{62283695-2AAE-3B43-8FF0-1E463D52B9D5}" type="pres">
      <dgm:prSet presAssocID="{22777C5E-2D6B-2F46-9873-67E25473F2D4}" presName="hierChild3" presStyleCnt="0"/>
      <dgm:spPr/>
    </dgm:pt>
  </dgm:ptLst>
  <dgm:cxnLst>
    <dgm:cxn modelId="{902B2810-15CE-7A41-841D-D7CE28E5DC44}" type="presOf" srcId="{4E5C7A70-B6D2-A246-9459-5EE52DB523B7}" destId="{A9BBD8E1-DE63-584B-BA1A-B4E347265E17}" srcOrd="0" destOrd="0" presId="urn:microsoft.com/office/officeart/2009/3/layout/HorizontalOrganizationChart"/>
    <dgm:cxn modelId="{A5003412-E392-6F45-AC7F-45C4608FCB90}" srcId="{9153F028-F1D0-E542-8AB2-7D01916E428B}" destId="{FEFED5B1-9A8E-8847-9243-BDC0C15A03BB}" srcOrd="0" destOrd="0" parTransId="{961B0A77-41BE-224A-BDAF-70D7150869C2}" sibTransId="{B6837361-60FE-594D-8B90-0A127C491495}"/>
    <dgm:cxn modelId="{18A2A328-9C02-134B-96CD-0ED8F560571A}" srcId="{22777C5E-2D6B-2F46-9873-67E25473F2D4}" destId="{9153F028-F1D0-E542-8AB2-7D01916E428B}" srcOrd="0" destOrd="0" parTransId="{62EFFEC4-FF23-9D4A-8178-357F9D6BA440}" sibTransId="{305AFDFD-37FE-DD45-AE32-859C393B1F5A}"/>
    <dgm:cxn modelId="{B8B6BE2F-5D3A-6742-B0E5-87ECD3B44DEA}" type="presOf" srcId="{17124395-B995-3549-9EA3-C0ACA1223CA6}" destId="{90739C94-6E4E-3942-B57F-93C6A5EA610C}" srcOrd="0" destOrd="0" presId="urn:microsoft.com/office/officeart/2009/3/layout/HorizontalOrganizationChart"/>
    <dgm:cxn modelId="{2A660334-5403-E948-B149-9D97136C1E38}" type="presOf" srcId="{9153F028-F1D0-E542-8AB2-7D01916E428B}" destId="{835F7193-E767-9F47-A63E-A3B003D6CDE3}" srcOrd="1" destOrd="0" presId="urn:microsoft.com/office/officeart/2009/3/layout/HorizontalOrganizationChart"/>
    <dgm:cxn modelId="{CD3F3E6F-4D40-C14F-A435-F3621A247F95}" type="presOf" srcId="{FEFED5B1-9A8E-8847-9243-BDC0C15A03BB}" destId="{A2CEF7AB-BB48-7844-A396-B901D36D1241}" srcOrd="1" destOrd="0" presId="urn:microsoft.com/office/officeart/2009/3/layout/HorizontalOrganizationChart"/>
    <dgm:cxn modelId="{C887646F-8936-6449-9B12-EAA99876BF7E}" srcId="{C5E81EA5-D564-D147-962B-3FD025470428}" destId="{22777C5E-2D6B-2F46-9873-67E25473F2D4}" srcOrd="0" destOrd="0" parTransId="{E1A600F0-3C78-CF4E-8DCB-4F7D8323EB1A}" sibTransId="{1BD8719B-447A-E24C-95C2-FF0986D574B7}"/>
    <dgm:cxn modelId="{E0617474-1FDC-A642-A1B5-1FA409BFD644}" type="presOf" srcId="{22777C5E-2D6B-2F46-9873-67E25473F2D4}" destId="{6A2B7B0F-3947-D544-A605-0D8AC94A55BC}" srcOrd="0" destOrd="0" presId="urn:microsoft.com/office/officeart/2009/3/layout/HorizontalOrganizationChart"/>
    <dgm:cxn modelId="{9BE60F7A-5CB3-2343-817C-C517F80EED77}" srcId="{53C8D9F0-4D7C-4740-862F-7DED913832EB}" destId="{17124395-B995-3549-9EA3-C0ACA1223CA6}" srcOrd="0" destOrd="0" parTransId="{0A032842-29F8-374D-B0B1-EF5C32DD86E3}" sibTransId="{FC1EFDEB-C83A-C64D-9557-0ADE25449B3F}"/>
    <dgm:cxn modelId="{41E13A7D-5A3D-DA4F-B169-5B27880D74D0}" type="presOf" srcId="{22777C5E-2D6B-2F46-9873-67E25473F2D4}" destId="{A6060EC6-7044-A64B-92CC-A354A65CFFDA}" srcOrd="1" destOrd="0" presId="urn:microsoft.com/office/officeart/2009/3/layout/HorizontalOrganizationChart"/>
    <dgm:cxn modelId="{0876A381-B7D6-3C45-BBC1-64B22E7612BB}" type="presOf" srcId="{0A032842-29F8-374D-B0B1-EF5C32DD86E3}" destId="{24973C6C-EEDD-A841-829C-2247781D78C1}" srcOrd="0" destOrd="0" presId="urn:microsoft.com/office/officeart/2009/3/layout/HorizontalOrganizationChart"/>
    <dgm:cxn modelId="{8484E8A8-BE65-2147-AA52-DA75A357C5D1}" type="presOf" srcId="{62EFFEC4-FF23-9D4A-8178-357F9D6BA440}" destId="{2F2AB03B-DDE3-9341-AC3E-D4B239017F2D}" srcOrd="0" destOrd="0" presId="urn:microsoft.com/office/officeart/2009/3/layout/HorizontalOrganizationChart"/>
    <dgm:cxn modelId="{A126D8B3-048A-6341-B9CF-8EADF7A19A24}" type="presOf" srcId="{FEFED5B1-9A8E-8847-9243-BDC0C15A03BB}" destId="{8A27A56B-A2FA-B648-811E-ABA9523867BF}" srcOrd="0" destOrd="0" presId="urn:microsoft.com/office/officeart/2009/3/layout/HorizontalOrganizationChart"/>
    <dgm:cxn modelId="{5191EFC8-8FA1-3C49-93B7-DA914B13D461}" type="presOf" srcId="{9153F028-F1D0-E542-8AB2-7D01916E428B}" destId="{D05080F3-5232-A247-983B-64AA554F9C26}" srcOrd="0" destOrd="0" presId="urn:microsoft.com/office/officeart/2009/3/layout/HorizontalOrganizationChart"/>
    <dgm:cxn modelId="{662D9ECD-732A-8B43-A56A-06E44385FF66}" type="presOf" srcId="{961B0A77-41BE-224A-BDAF-70D7150869C2}" destId="{0BEECE07-FE5B-3B40-9FAE-764BB479708D}" srcOrd="0" destOrd="0" presId="urn:microsoft.com/office/officeart/2009/3/layout/HorizontalOrganizationChart"/>
    <dgm:cxn modelId="{467D36D8-BCB7-6B41-A402-962D6ADFA5DD}" type="presOf" srcId="{53C8D9F0-4D7C-4740-862F-7DED913832EB}" destId="{F3F2BA5E-F3E1-5C48-9EC7-F419CD69175C}" srcOrd="1" destOrd="0" presId="urn:microsoft.com/office/officeart/2009/3/layout/HorizontalOrganizationChart"/>
    <dgm:cxn modelId="{8A1071E8-E642-0F49-BC3A-29E6F7EA769D}" type="presOf" srcId="{C5E81EA5-D564-D147-962B-3FD025470428}" destId="{4E985D05-A446-754F-A231-0B6AF1F5124A}" srcOrd="0" destOrd="0" presId="urn:microsoft.com/office/officeart/2009/3/layout/HorizontalOrganizationChart"/>
    <dgm:cxn modelId="{42F10FF7-4015-074D-B686-30CAA6B1A5E2}" srcId="{22777C5E-2D6B-2F46-9873-67E25473F2D4}" destId="{53C8D9F0-4D7C-4740-862F-7DED913832EB}" srcOrd="1" destOrd="0" parTransId="{4E5C7A70-B6D2-A246-9459-5EE52DB523B7}" sibTransId="{CD928AC0-A133-FE42-9A84-94B40C9316DD}"/>
    <dgm:cxn modelId="{1C9223F9-4301-A646-A7F2-476366C26760}" type="presOf" srcId="{17124395-B995-3549-9EA3-C0ACA1223CA6}" destId="{2BE6913C-B50A-E145-8289-37501DE0FDCB}" srcOrd="1" destOrd="0" presId="urn:microsoft.com/office/officeart/2009/3/layout/HorizontalOrganizationChart"/>
    <dgm:cxn modelId="{03CADFFC-02FC-2442-A87E-884C40498A80}" type="presOf" srcId="{53C8D9F0-4D7C-4740-862F-7DED913832EB}" destId="{749D9DE9-4F29-5243-A8BC-00B05E878528}" srcOrd="0" destOrd="0" presId="urn:microsoft.com/office/officeart/2009/3/layout/HorizontalOrganizationChart"/>
    <dgm:cxn modelId="{6B15C53C-9B3B-D843-9787-D32458680E87}" type="presParOf" srcId="{4E985D05-A446-754F-A231-0B6AF1F5124A}" destId="{82AEA76D-8AC7-254D-AEED-325C759A23BD}" srcOrd="0" destOrd="0" presId="urn:microsoft.com/office/officeart/2009/3/layout/HorizontalOrganizationChart"/>
    <dgm:cxn modelId="{941A3D7D-345C-7040-BA22-35251FE6C073}" type="presParOf" srcId="{82AEA76D-8AC7-254D-AEED-325C759A23BD}" destId="{E0378402-EBF7-E54C-834F-B454F97A3F7C}" srcOrd="0" destOrd="0" presId="urn:microsoft.com/office/officeart/2009/3/layout/HorizontalOrganizationChart"/>
    <dgm:cxn modelId="{543874A3-45AA-644A-9CBC-00B88BF66807}" type="presParOf" srcId="{E0378402-EBF7-E54C-834F-B454F97A3F7C}" destId="{6A2B7B0F-3947-D544-A605-0D8AC94A55BC}" srcOrd="0" destOrd="0" presId="urn:microsoft.com/office/officeart/2009/3/layout/HorizontalOrganizationChart"/>
    <dgm:cxn modelId="{D2AE8ACC-E93A-A749-85A1-12D5A6684FC5}" type="presParOf" srcId="{E0378402-EBF7-E54C-834F-B454F97A3F7C}" destId="{A6060EC6-7044-A64B-92CC-A354A65CFFDA}" srcOrd="1" destOrd="0" presId="urn:microsoft.com/office/officeart/2009/3/layout/HorizontalOrganizationChart"/>
    <dgm:cxn modelId="{386367BF-4F10-3A4B-A9F4-D65DFE980BF0}" type="presParOf" srcId="{82AEA76D-8AC7-254D-AEED-325C759A23BD}" destId="{3813CEA4-9850-6F45-9509-35FD62D9826D}" srcOrd="1" destOrd="0" presId="urn:microsoft.com/office/officeart/2009/3/layout/HorizontalOrganizationChart"/>
    <dgm:cxn modelId="{A5D19013-D8CF-8F40-83AB-A2BF6172705E}" type="presParOf" srcId="{3813CEA4-9850-6F45-9509-35FD62D9826D}" destId="{2F2AB03B-DDE3-9341-AC3E-D4B239017F2D}" srcOrd="0" destOrd="0" presId="urn:microsoft.com/office/officeart/2009/3/layout/HorizontalOrganizationChart"/>
    <dgm:cxn modelId="{05F76CEB-AA8D-454C-8708-DA91E43C79CA}" type="presParOf" srcId="{3813CEA4-9850-6F45-9509-35FD62D9826D}" destId="{6F087FC4-E734-EE49-ACA6-5F215B27062F}" srcOrd="1" destOrd="0" presId="urn:microsoft.com/office/officeart/2009/3/layout/HorizontalOrganizationChart"/>
    <dgm:cxn modelId="{515FB7E5-AE6A-6148-B573-23A36D030298}" type="presParOf" srcId="{6F087FC4-E734-EE49-ACA6-5F215B27062F}" destId="{BA352418-D347-B342-B005-AF0A71018D56}" srcOrd="0" destOrd="0" presId="urn:microsoft.com/office/officeart/2009/3/layout/HorizontalOrganizationChart"/>
    <dgm:cxn modelId="{8BF55A0C-6BB7-514C-98D3-D6C0F3BF306F}" type="presParOf" srcId="{BA352418-D347-B342-B005-AF0A71018D56}" destId="{D05080F3-5232-A247-983B-64AA554F9C26}" srcOrd="0" destOrd="0" presId="urn:microsoft.com/office/officeart/2009/3/layout/HorizontalOrganizationChart"/>
    <dgm:cxn modelId="{C68A3750-B68E-CB48-9CDA-B2DFFF9CC1F2}" type="presParOf" srcId="{BA352418-D347-B342-B005-AF0A71018D56}" destId="{835F7193-E767-9F47-A63E-A3B003D6CDE3}" srcOrd="1" destOrd="0" presId="urn:microsoft.com/office/officeart/2009/3/layout/HorizontalOrganizationChart"/>
    <dgm:cxn modelId="{42DD2FE2-688B-0B48-97CB-EE040B4556AA}" type="presParOf" srcId="{6F087FC4-E734-EE49-ACA6-5F215B27062F}" destId="{83812DAE-3C61-A24C-A530-02273D3BE034}" srcOrd="1" destOrd="0" presId="urn:microsoft.com/office/officeart/2009/3/layout/HorizontalOrganizationChart"/>
    <dgm:cxn modelId="{493C0901-2657-0A45-B15C-AB30D947971A}" type="presParOf" srcId="{83812DAE-3C61-A24C-A530-02273D3BE034}" destId="{0BEECE07-FE5B-3B40-9FAE-764BB479708D}" srcOrd="0" destOrd="0" presId="urn:microsoft.com/office/officeart/2009/3/layout/HorizontalOrganizationChart"/>
    <dgm:cxn modelId="{CD648EB9-DCA4-1A48-8AF1-B19B25748268}" type="presParOf" srcId="{83812DAE-3C61-A24C-A530-02273D3BE034}" destId="{2B2E3465-74F6-1A4C-9C9C-50D989720E1D}" srcOrd="1" destOrd="0" presId="urn:microsoft.com/office/officeart/2009/3/layout/HorizontalOrganizationChart"/>
    <dgm:cxn modelId="{1566F09C-AE7B-7245-B915-6BB23C3C6023}" type="presParOf" srcId="{2B2E3465-74F6-1A4C-9C9C-50D989720E1D}" destId="{0B5B8D91-6B5B-F448-9F32-03CECAC821DF}" srcOrd="0" destOrd="0" presId="urn:microsoft.com/office/officeart/2009/3/layout/HorizontalOrganizationChart"/>
    <dgm:cxn modelId="{650123BD-3306-BF40-8083-F08347000D90}" type="presParOf" srcId="{0B5B8D91-6B5B-F448-9F32-03CECAC821DF}" destId="{8A27A56B-A2FA-B648-811E-ABA9523867BF}" srcOrd="0" destOrd="0" presId="urn:microsoft.com/office/officeart/2009/3/layout/HorizontalOrganizationChart"/>
    <dgm:cxn modelId="{59362652-8187-FA44-AE8C-1ED6D6DB82FE}" type="presParOf" srcId="{0B5B8D91-6B5B-F448-9F32-03CECAC821DF}" destId="{A2CEF7AB-BB48-7844-A396-B901D36D1241}" srcOrd="1" destOrd="0" presId="urn:microsoft.com/office/officeart/2009/3/layout/HorizontalOrganizationChart"/>
    <dgm:cxn modelId="{EE9F9A9C-095C-2647-940E-3E5D926B39DE}" type="presParOf" srcId="{2B2E3465-74F6-1A4C-9C9C-50D989720E1D}" destId="{560A7821-A50E-0D49-95B7-2DCC250D58D1}" srcOrd="1" destOrd="0" presId="urn:microsoft.com/office/officeart/2009/3/layout/HorizontalOrganizationChart"/>
    <dgm:cxn modelId="{6A04885D-B12A-B54D-B06B-DB8BE96DABFF}" type="presParOf" srcId="{2B2E3465-74F6-1A4C-9C9C-50D989720E1D}" destId="{163A845C-36C3-B54B-BFFC-9238F677C22B}" srcOrd="2" destOrd="0" presId="urn:microsoft.com/office/officeart/2009/3/layout/HorizontalOrganizationChart"/>
    <dgm:cxn modelId="{9CAC03FC-2AD5-284A-BBBB-48D8C101E301}" type="presParOf" srcId="{6F087FC4-E734-EE49-ACA6-5F215B27062F}" destId="{30A7569B-0177-454C-BFD7-A826D576DE10}" srcOrd="2" destOrd="0" presId="urn:microsoft.com/office/officeart/2009/3/layout/HorizontalOrganizationChart"/>
    <dgm:cxn modelId="{32C40805-B628-3440-A539-1D61BA24C765}" type="presParOf" srcId="{3813CEA4-9850-6F45-9509-35FD62D9826D}" destId="{A9BBD8E1-DE63-584B-BA1A-B4E347265E17}" srcOrd="2" destOrd="0" presId="urn:microsoft.com/office/officeart/2009/3/layout/HorizontalOrganizationChart"/>
    <dgm:cxn modelId="{E0E65802-2CB6-C445-A82B-D9D102255A86}" type="presParOf" srcId="{3813CEA4-9850-6F45-9509-35FD62D9826D}" destId="{84C30543-CFDC-E449-9CBF-F3A11181E294}" srcOrd="3" destOrd="0" presId="urn:microsoft.com/office/officeart/2009/3/layout/HorizontalOrganizationChart"/>
    <dgm:cxn modelId="{77B43C00-B950-654F-B5FD-F11C7F486E4C}" type="presParOf" srcId="{84C30543-CFDC-E449-9CBF-F3A11181E294}" destId="{893EA445-D821-CC40-97C1-F8227FB4D6A6}" srcOrd="0" destOrd="0" presId="urn:microsoft.com/office/officeart/2009/3/layout/HorizontalOrganizationChart"/>
    <dgm:cxn modelId="{92F4F007-D3D1-7F4B-8BD1-FB75491ED642}" type="presParOf" srcId="{893EA445-D821-CC40-97C1-F8227FB4D6A6}" destId="{749D9DE9-4F29-5243-A8BC-00B05E878528}" srcOrd="0" destOrd="0" presId="urn:microsoft.com/office/officeart/2009/3/layout/HorizontalOrganizationChart"/>
    <dgm:cxn modelId="{60294E9A-C3E7-D04B-BBF8-8413B73CB859}" type="presParOf" srcId="{893EA445-D821-CC40-97C1-F8227FB4D6A6}" destId="{F3F2BA5E-F3E1-5C48-9EC7-F419CD69175C}" srcOrd="1" destOrd="0" presId="urn:microsoft.com/office/officeart/2009/3/layout/HorizontalOrganizationChart"/>
    <dgm:cxn modelId="{237EEB40-5487-824F-B338-717947FD1AD2}" type="presParOf" srcId="{84C30543-CFDC-E449-9CBF-F3A11181E294}" destId="{4770638E-42EC-7D40-8D87-8A02A611D97E}" srcOrd="1" destOrd="0" presId="urn:microsoft.com/office/officeart/2009/3/layout/HorizontalOrganizationChart"/>
    <dgm:cxn modelId="{8681EA9D-1951-EB43-871B-1B4477FC365D}" type="presParOf" srcId="{4770638E-42EC-7D40-8D87-8A02A611D97E}" destId="{24973C6C-EEDD-A841-829C-2247781D78C1}" srcOrd="0" destOrd="0" presId="urn:microsoft.com/office/officeart/2009/3/layout/HorizontalOrganizationChart"/>
    <dgm:cxn modelId="{CADA0408-608D-8A47-9154-F905717A05C5}" type="presParOf" srcId="{4770638E-42EC-7D40-8D87-8A02A611D97E}" destId="{69FA8E42-E29B-DE44-9E06-48C5BB182B7F}" srcOrd="1" destOrd="0" presId="urn:microsoft.com/office/officeart/2009/3/layout/HorizontalOrganizationChart"/>
    <dgm:cxn modelId="{83D655AF-B7E0-1A4B-9AAE-12A344CCB9E8}" type="presParOf" srcId="{69FA8E42-E29B-DE44-9E06-48C5BB182B7F}" destId="{134F020B-9716-A54C-8B8B-A707FFC10951}" srcOrd="0" destOrd="0" presId="urn:microsoft.com/office/officeart/2009/3/layout/HorizontalOrganizationChart"/>
    <dgm:cxn modelId="{CD136DFB-2BDC-D648-BA77-78D0A7542692}" type="presParOf" srcId="{134F020B-9716-A54C-8B8B-A707FFC10951}" destId="{90739C94-6E4E-3942-B57F-93C6A5EA610C}" srcOrd="0" destOrd="0" presId="urn:microsoft.com/office/officeart/2009/3/layout/HorizontalOrganizationChart"/>
    <dgm:cxn modelId="{70647321-CC82-0149-B424-2D7BB4A5C29D}" type="presParOf" srcId="{134F020B-9716-A54C-8B8B-A707FFC10951}" destId="{2BE6913C-B50A-E145-8289-37501DE0FDCB}" srcOrd="1" destOrd="0" presId="urn:microsoft.com/office/officeart/2009/3/layout/HorizontalOrganizationChart"/>
    <dgm:cxn modelId="{B4AC5026-A2AC-9C41-B3F3-3926D81A72DD}" type="presParOf" srcId="{69FA8E42-E29B-DE44-9E06-48C5BB182B7F}" destId="{F58D0CAF-EA25-4346-8BA2-CEFBE18097C4}" srcOrd="1" destOrd="0" presId="urn:microsoft.com/office/officeart/2009/3/layout/HorizontalOrganizationChart"/>
    <dgm:cxn modelId="{E9BA3371-9585-3648-8CD7-F6BC9AD4EC3E}" type="presParOf" srcId="{69FA8E42-E29B-DE44-9E06-48C5BB182B7F}" destId="{F11F74C4-FFA5-AA47-92AB-69AC8BCC91B4}" srcOrd="2" destOrd="0" presId="urn:microsoft.com/office/officeart/2009/3/layout/HorizontalOrganizationChart"/>
    <dgm:cxn modelId="{48979350-D88B-1C41-B9E0-943EE9979430}" type="presParOf" srcId="{84C30543-CFDC-E449-9CBF-F3A11181E294}" destId="{CC0EB530-235B-EA4E-878B-EC558436C0DB}" srcOrd="2" destOrd="0" presId="urn:microsoft.com/office/officeart/2009/3/layout/HorizontalOrganizationChart"/>
    <dgm:cxn modelId="{00B0A5BD-B16D-8040-BB65-F13570F03310}" type="presParOf" srcId="{82AEA76D-8AC7-254D-AEED-325C759A23BD}" destId="{62283695-2AAE-3B43-8FF0-1E463D52B9D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47539E3-7598-E641-920C-F70A0BC1A6D0}" type="doc">
      <dgm:prSet loTypeId="urn:microsoft.com/office/officeart/2005/8/layout/process2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84D8D5-0925-604F-B73A-EB6A400100EC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Nrf1 </a:t>
          </a:r>
          <a:r>
            <a:rPr lang="en-US" dirty="0" err="1"/>
            <a:t>flox</a:t>
          </a:r>
          <a:r>
            <a:rPr lang="en-US" dirty="0"/>
            <a:t>/</a:t>
          </a:r>
          <a:r>
            <a:rPr lang="en-US" dirty="0" err="1"/>
            <a:t>flox</a:t>
          </a:r>
          <a:endParaRPr lang="en-US" dirty="0"/>
        </a:p>
        <a:p>
          <a:r>
            <a:rPr lang="en-US" dirty="0"/>
            <a:t>Albumin </a:t>
          </a:r>
          <a:r>
            <a:rPr lang="en-US" dirty="0" err="1"/>
            <a:t>Cre</a:t>
          </a:r>
          <a:endParaRPr lang="en-US" dirty="0"/>
        </a:p>
      </dgm:t>
    </dgm:pt>
    <dgm:pt modelId="{20C3636D-4554-5945-AE7A-AE0AE411A1C8}" type="parTrans" cxnId="{FCB46C3B-8762-E145-8944-BCF9BBEBE33C}">
      <dgm:prSet/>
      <dgm:spPr/>
      <dgm:t>
        <a:bodyPr/>
        <a:lstStyle/>
        <a:p>
          <a:endParaRPr lang="en-US"/>
        </a:p>
      </dgm:t>
    </dgm:pt>
    <dgm:pt modelId="{605EB511-A7BE-414D-BFE0-81733550F3CC}" type="sibTrans" cxnId="{FCB46C3B-8762-E145-8944-BCF9BBEBE33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20925491-8D7B-CB4B-B37B-D8731BD69B1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Liver ER fraction</a:t>
          </a:r>
        </a:p>
      </dgm:t>
    </dgm:pt>
    <dgm:pt modelId="{B1C1F2BF-5E2E-EC46-946C-D6975C7AC690}" type="parTrans" cxnId="{3F7E00D2-927C-5D44-8132-7911001F3652}">
      <dgm:prSet/>
      <dgm:spPr/>
      <dgm:t>
        <a:bodyPr/>
        <a:lstStyle/>
        <a:p>
          <a:endParaRPr lang="en-US"/>
        </a:p>
      </dgm:t>
    </dgm:pt>
    <dgm:pt modelId="{F902D30D-AB57-C045-BED2-6B58231FAB2A}" type="sibTrans" cxnId="{3F7E00D2-927C-5D44-8132-7911001F3652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en-US"/>
        </a:p>
      </dgm:t>
    </dgm:pt>
    <dgm:pt modelId="{D5CFD6AE-DDDA-6048-9711-472894E33120}">
      <dgm:prSet phldrT="[Text]"/>
      <dgm:spPr/>
      <dgm:t>
        <a:bodyPr/>
        <a:lstStyle/>
        <a:p>
          <a:r>
            <a:rPr lang="en-US" dirty="0"/>
            <a:t>Nrf1 IP</a:t>
          </a:r>
        </a:p>
      </dgm:t>
    </dgm:pt>
    <dgm:pt modelId="{6A827DDE-A66C-3047-A50D-C871B6D5E1F0}" type="parTrans" cxnId="{37FB1EDB-E3D5-5C40-A3F7-D1582A270048}">
      <dgm:prSet/>
      <dgm:spPr/>
      <dgm:t>
        <a:bodyPr/>
        <a:lstStyle/>
        <a:p>
          <a:endParaRPr lang="en-US"/>
        </a:p>
      </dgm:t>
    </dgm:pt>
    <dgm:pt modelId="{AA84864F-27C3-3B4A-8414-C49A3F92EBEE}" type="sibTrans" cxnId="{37FB1EDB-E3D5-5C40-A3F7-D1582A270048}">
      <dgm:prSet/>
      <dgm:spPr/>
      <dgm:t>
        <a:bodyPr/>
        <a:lstStyle/>
        <a:p>
          <a:endParaRPr lang="en-US"/>
        </a:p>
      </dgm:t>
    </dgm:pt>
    <dgm:pt modelId="{8763FCAE-52D0-E24A-B353-9715C15C3A6A}">
      <dgm:prSet phldrT="[Text]"/>
      <dgm:spPr/>
      <dgm:t>
        <a:bodyPr/>
        <a:lstStyle/>
        <a:p>
          <a:r>
            <a:rPr lang="en-US" dirty="0"/>
            <a:t>Mass spectrometry</a:t>
          </a:r>
        </a:p>
      </dgm:t>
    </dgm:pt>
    <dgm:pt modelId="{16B79140-6399-5841-8516-0AA577778D4D}" type="parTrans" cxnId="{2351AF62-3B40-474D-B4DE-022050096322}">
      <dgm:prSet/>
      <dgm:spPr/>
      <dgm:t>
        <a:bodyPr/>
        <a:lstStyle/>
        <a:p>
          <a:endParaRPr lang="en-US"/>
        </a:p>
      </dgm:t>
    </dgm:pt>
    <dgm:pt modelId="{57E522B5-319A-F244-B28F-4FBF02595498}" type="sibTrans" cxnId="{2351AF62-3B40-474D-B4DE-022050096322}">
      <dgm:prSet/>
      <dgm:spPr/>
      <dgm:t>
        <a:bodyPr/>
        <a:lstStyle/>
        <a:p>
          <a:endParaRPr lang="en-US"/>
        </a:p>
      </dgm:t>
    </dgm:pt>
    <dgm:pt modelId="{385F6ADE-F876-9E4F-A55D-8F95360F01B7}" type="pres">
      <dgm:prSet presAssocID="{747539E3-7598-E641-920C-F70A0BC1A6D0}" presName="linearFlow" presStyleCnt="0">
        <dgm:presLayoutVars>
          <dgm:resizeHandles val="exact"/>
        </dgm:presLayoutVars>
      </dgm:prSet>
      <dgm:spPr/>
    </dgm:pt>
    <dgm:pt modelId="{76C458C7-3F29-5049-B2F7-0C2C3BF76E7C}" type="pres">
      <dgm:prSet presAssocID="{6D84D8D5-0925-604F-B73A-EB6A400100EC}" presName="node" presStyleLbl="node1" presStyleIdx="0" presStyleCnt="4">
        <dgm:presLayoutVars>
          <dgm:bulletEnabled val="1"/>
        </dgm:presLayoutVars>
      </dgm:prSet>
      <dgm:spPr/>
    </dgm:pt>
    <dgm:pt modelId="{28D4208D-0A69-D246-B25C-6D67AA2C3210}" type="pres">
      <dgm:prSet presAssocID="{605EB511-A7BE-414D-BFE0-81733550F3CC}" presName="sibTrans" presStyleLbl="sibTrans2D1" presStyleIdx="0" presStyleCnt="3"/>
      <dgm:spPr/>
    </dgm:pt>
    <dgm:pt modelId="{0EE49861-7437-C941-A0D2-A39547A53B1E}" type="pres">
      <dgm:prSet presAssocID="{605EB511-A7BE-414D-BFE0-81733550F3CC}" presName="connectorText" presStyleLbl="sibTrans2D1" presStyleIdx="0" presStyleCnt="3"/>
      <dgm:spPr/>
    </dgm:pt>
    <dgm:pt modelId="{CEB71409-3182-2B4A-B2D9-CDC9F9833CC8}" type="pres">
      <dgm:prSet presAssocID="{20925491-8D7B-CB4B-B37B-D8731BD69B1D}" presName="node" presStyleLbl="node1" presStyleIdx="1" presStyleCnt="4">
        <dgm:presLayoutVars>
          <dgm:bulletEnabled val="1"/>
        </dgm:presLayoutVars>
      </dgm:prSet>
      <dgm:spPr/>
    </dgm:pt>
    <dgm:pt modelId="{1C13E3B9-D30E-FF48-B0FD-C11B7034647C}" type="pres">
      <dgm:prSet presAssocID="{F902D30D-AB57-C045-BED2-6B58231FAB2A}" presName="sibTrans" presStyleLbl="sibTrans2D1" presStyleIdx="1" presStyleCnt="3"/>
      <dgm:spPr/>
    </dgm:pt>
    <dgm:pt modelId="{B3A0FD58-1F07-904A-B787-0D8522E1CE3A}" type="pres">
      <dgm:prSet presAssocID="{F902D30D-AB57-C045-BED2-6B58231FAB2A}" presName="connectorText" presStyleLbl="sibTrans2D1" presStyleIdx="1" presStyleCnt="3"/>
      <dgm:spPr/>
    </dgm:pt>
    <dgm:pt modelId="{66C8EEEE-0636-6C4C-AA7D-5A6833624950}" type="pres">
      <dgm:prSet presAssocID="{D5CFD6AE-DDDA-6048-9711-472894E33120}" presName="node" presStyleLbl="node1" presStyleIdx="2" presStyleCnt="4">
        <dgm:presLayoutVars>
          <dgm:bulletEnabled val="1"/>
        </dgm:presLayoutVars>
      </dgm:prSet>
      <dgm:spPr/>
    </dgm:pt>
    <dgm:pt modelId="{B24F4B82-D4DC-744D-8AEA-95FB6B9D10D0}" type="pres">
      <dgm:prSet presAssocID="{AA84864F-27C3-3B4A-8414-C49A3F92EBEE}" presName="sibTrans" presStyleLbl="sibTrans2D1" presStyleIdx="2" presStyleCnt="3"/>
      <dgm:spPr/>
    </dgm:pt>
    <dgm:pt modelId="{BF603997-67D2-1D4E-A034-DA32254D07B8}" type="pres">
      <dgm:prSet presAssocID="{AA84864F-27C3-3B4A-8414-C49A3F92EBEE}" presName="connectorText" presStyleLbl="sibTrans2D1" presStyleIdx="2" presStyleCnt="3"/>
      <dgm:spPr/>
    </dgm:pt>
    <dgm:pt modelId="{7392ECCE-F6BB-B54A-ACC0-1ECC1FABFBE7}" type="pres">
      <dgm:prSet presAssocID="{8763FCAE-52D0-E24A-B353-9715C15C3A6A}" presName="node" presStyleLbl="node1" presStyleIdx="3" presStyleCnt="4">
        <dgm:presLayoutVars>
          <dgm:bulletEnabled val="1"/>
        </dgm:presLayoutVars>
      </dgm:prSet>
      <dgm:spPr/>
    </dgm:pt>
  </dgm:ptLst>
  <dgm:cxnLst>
    <dgm:cxn modelId="{D4ADF303-1460-AA42-8109-C2C782BE5D7C}" type="presOf" srcId="{6D84D8D5-0925-604F-B73A-EB6A400100EC}" destId="{76C458C7-3F29-5049-B2F7-0C2C3BF76E7C}" srcOrd="0" destOrd="0" presId="urn:microsoft.com/office/officeart/2005/8/layout/process2"/>
    <dgm:cxn modelId="{4D3DEF20-1813-8D42-AC91-597270C07382}" type="presOf" srcId="{AA84864F-27C3-3B4A-8414-C49A3F92EBEE}" destId="{BF603997-67D2-1D4E-A034-DA32254D07B8}" srcOrd="1" destOrd="0" presId="urn:microsoft.com/office/officeart/2005/8/layout/process2"/>
    <dgm:cxn modelId="{DC8DA634-0B50-F94F-A136-F67CA123D2B3}" type="presOf" srcId="{747539E3-7598-E641-920C-F70A0BC1A6D0}" destId="{385F6ADE-F876-9E4F-A55D-8F95360F01B7}" srcOrd="0" destOrd="0" presId="urn:microsoft.com/office/officeart/2005/8/layout/process2"/>
    <dgm:cxn modelId="{FCB46C3B-8762-E145-8944-BCF9BBEBE33C}" srcId="{747539E3-7598-E641-920C-F70A0BC1A6D0}" destId="{6D84D8D5-0925-604F-B73A-EB6A400100EC}" srcOrd="0" destOrd="0" parTransId="{20C3636D-4554-5945-AE7A-AE0AE411A1C8}" sibTransId="{605EB511-A7BE-414D-BFE0-81733550F3CC}"/>
    <dgm:cxn modelId="{6937A247-08CF-DD47-BD21-BF10C383B454}" type="presOf" srcId="{605EB511-A7BE-414D-BFE0-81733550F3CC}" destId="{0EE49861-7437-C941-A0D2-A39547A53B1E}" srcOrd="1" destOrd="0" presId="urn:microsoft.com/office/officeart/2005/8/layout/process2"/>
    <dgm:cxn modelId="{2351AF62-3B40-474D-B4DE-022050096322}" srcId="{747539E3-7598-E641-920C-F70A0BC1A6D0}" destId="{8763FCAE-52D0-E24A-B353-9715C15C3A6A}" srcOrd="3" destOrd="0" parTransId="{16B79140-6399-5841-8516-0AA577778D4D}" sibTransId="{57E522B5-319A-F244-B28F-4FBF02595498}"/>
    <dgm:cxn modelId="{4F351391-9A4E-DA4C-AB23-5F76C815A389}" type="presOf" srcId="{F902D30D-AB57-C045-BED2-6B58231FAB2A}" destId="{1C13E3B9-D30E-FF48-B0FD-C11B7034647C}" srcOrd="0" destOrd="0" presId="urn:microsoft.com/office/officeart/2005/8/layout/process2"/>
    <dgm:cxn modelId="{FBF25FAB-6C88-7A4E-9354-20FF1B980F22}" type="presOf" srcId="{F902D30D-AB57-C045-BED2-6B58231FAB2A}" destId="{B3A0FD58-1F07-904A-B787-0D8522E1CE3A}" srcOrd="1" destOrd="0" presId="urn:microsoft.com/office/officeart/2005/8/layout/process2"/>
    <dgm:cxn modelId="{28362DAC-7230-964D-BE98-977589098E08}" type="presOf" srcId="{D5CFD6AE-DDDA-6048-9711-472894E33120}" destId="{66C8EEEE-0636-6C4C-AA7D-5A6833624950}" srcOrd="0" destOrd="0" presId="urn:microsoft.com/office/officeart/2005/8/layout/process2"/>
    <dgm:cxn modelId="{17C750BD-E1A2-5C40-9092-34357C8072B2}" type="presOf" srcId="{605EB511-A7BE-414D-BFE0-81733550F3CC}" destId="{28D4208D-0A69-D246-B25C-6D67AA2C3210}" srcOrd="0" destOrd="0" presId="urn:microsoft.com/office/officeart/2005/8/layout/process2"/>
    <dgm:cxn modelId="{E3ABE2CF-7C6F-E048-8D8F-1B2411B1C8CA}" type="presOf" srcId="{20925491-8D7B-CB4B-B37B-D8731BD69B1D}" destId="{CEB71409-3182-2B4A-B2D9-CDC9F9833CC8}" srcOrd="0" destOrd="0" presId="urn:microsoft.com/office/officeart/2005/8/layout/process2"/>
    <dgm:cxn modelId="{3F7E00D2-927C-5D44-8132-7911001F3652}" srcId="{747539E3-7598-E641-920C-F70A0BC1A6D0}" destId="{20925491-8D7B-CB4B-B37B-D8731BD69B1D}" srcOrd="1" destOrd="0" parTransId="{B1C1F2BF-5E2E-EC46-946C-D6975C7AC690}" sibTransId="{F902D30D-AB57-C045-BED2-6B58231FAB2A}"/>
    <dgm:cxn modelId="{C69F72D8-6385-C14F-9996-57A6886BBE69}" type="presOf" srcId="{AA84864F-27C3-3B4A-8414-C49A3F92EBEE}" destId="{B24F4B82-D4DC-744D-8AEA-95FB6B9D10D0}" srcOrd="0" destOrd="0" presId="urn:microsoft.com/office/officeart/2005/8/layout/process2"/>
    <dgm:cxn modelId="{37FB1EDB-E3D5-5C40-A3F7-D1582A270048}" srcId="{747539E3-7598-E641-920C-F70A0BC1A6D0}" destId="{D5CFD6AE-DDDA-6048-9711-472894E33120}" srcOrd="2" destOrd="0" parTransId="{6A827DDE-A66C-3047-A50D-C871B6D5E1F0}" sibTransId="{AA84864F-27C3-3B4A-8414-C49A3F92EBEE}"/>
    <dgm:cxn modelId="{FC515AFC-85D3-E746-992B-D4FDE85A425D}" type="presOf" srcId="{8763FCAE-52D0-E24A-B353-9715C15C3A6A}" destId="{7392ECCE-F6BB-B54A-ACC0-1ECC1FABFBE7}" srcOrd="0" destOrd="0" presId="urn:microsoft.com/office/officeart/2005/8/layout/process2"/>
    <dgm:cxn modelId="{AE0349E8-5A21-2B4B-A398-C640C2BF6B38}" type="presParOf" srcId="{385F6ADE-F876-9E4F-A55D-8F95360F01B7}" destId="{76C458C7-3F29-5049-B2F7-0C2C3BF76E7C}" srcOrd="0" destOrd="0" presId="urn:microsoft.com/office/officeart/2005/8/layout/process2"/>
    <dgm:cxn modelId="{32A95947-4636-8A44-884C-6DFEB142350E}" type="presParOf" srcId="{385F6ADE-F876-9E4F-A55D-8F95360F01B7}" destId="{28D4208D-0A69-D246-B25C-6D67AA2C3210}" srcOrd="1" destOrd="0" presId="urn:microsoft.com/office/officeart/2005/8/layout/process2"/>
    <dgm:cxn modelId="{681C1552-9280-7F45-B85F-BBC317E4B9CB}" type="presParOf" srcId="{28D4208D-0A69-D246-B25C-6D67AA2C3210}" destId="{0EE49861-7437-C941-A0D2-A39547A53B1E}" srcOrd="0" destOrd="0" presId="urn:microsoft.com/office/officeart/2005/8/layout/process2"/>
    <dgm:cxn modelId="{7889CE1A-AA94-DA41-BF91-8DEB3BB2868E}" type="presParOf" srcId="{385F6ADE-F876-9E4F-A55D-8F95360F01B7}" destId="{CEB71409-3182-2B4A-B2D9-CDC9F9833CC8}" srcOrd="2" destOrd="0" presId="urn:microsoft.com/office/officeart/2005/8/layout/process2"/>
    <dgm:cxn modelId="{6E78630E-D7D7-8B47-83B4-D00F48D511DE}" type="presParOf" srcId="{385F6ADE-F876-9E4F-A55D-8F95360F01B7}" destId="{1C13E3B9-D30E-FF48-B0FD-C11B7034647C}" srcOrd="3" destOrd="0" presId="urn:microsoft.com/office/officeart/2005/8/layout/process2"/>
    <dgm:cxn modelId="{C316F28A-2AC8-9B46-AC05-9685DC691607}" type="presParOf" srcId="{1C13E3B9-D30E-FF48-B0FD-C11B7034647C}" destId="{B3A0FD58-1F07-904A-B787-0D8522E1CE3A}" srcOrd="0" destOrd="0" presId="urn:microsoft.com/office/officeart/2005/8/layout/process2"/>
    <dgm:cxn modelId="{A90D6672-BFF1-854E-9986-6F169F8DA770}" type="presParOf" srcId="{385F6ADE-F876-9E4F-A55D-8F95360F01B7}" destId="{66C8EEEE-0636-6C4C-AA7D-5A6833624950}" srcOrd="4" destOrd="0" presId="urn:microsoft.com/office/officeart/2005/8/layout/process2"/>
    <dgm:cxn modelId="{4D568833-6BA5-934F-A3E8-A088BBA443CF}" type="presParOf" srcId="{385F6ADE-F876-9E4F-A55D-8F95360F01B7}" destId="{B24F4B82-D4DC-744D-8AEA-95FB6B9D10D0}" srcOrd="5" destOrd="0" presId="urn:microsoft.com/office/officeart/2005/8/layout/process2"/>
    <dgm:cxn modelId="{A5E8D08E-FC21-6540-93C7-8A38D548837E}" type="presParOf" srcId="{B24F4B82-D4DC-744D-8AEA-95FB6B9D10D0}" destId="{BF603997-67D2-1D4E-A034-DA32254D07B8}" srcOrd="0" destOrd="0" presId="urn:microsoft.com/office/officeart/2005/8/layout/process2"/>
    <dgm:cxn modelId="{75417AFE-A2B5-A04A-89A1-20BAFF787C99}" type="presParOf" srcId="{385F6ADE-F876-9E4F-A55D-8F95360F01B7}" destId="{7392ECCE-F6BB-B54A-ACC0-1ECC1FABFBE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E81EA5-D564-D147-962B-3FD025470428}" type="doc">
      <dgm:prSet loTypeId="urn:microsoft.com/office/officeart/2009/3/layout/HorizontalOrganizationChart" loCatId="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848F25D-750D-334F-AE9D-43B151F6C08D}">
      <dgm:prSet phldrT="[Text]"/>
      <dgm:spPr/>
      <dgm:t>
        <a:bodyPr/>
        <a:lstStyle/>
        <a:p>
          <a:r>
            <a:rPr lang="en-US" dirty="0"/>
            <a:t>Beads</a:t>
          </a:r>
        </a:p>
      </dgm:t>
    </dgm:pt>
    <dgm:pt modelId="{C2E85B37-800A-6D48-BF43-22D26F9A6F4C}" type="parTrans" cxnId="{2F331A0F-A68A-FB4E-8E97-F90C75DFD0B5}">
      <dgm:prSet/>
      <dgm:spPr/>
      <dgm:t>
        <a:bodyPr/>
        <a:lstStyle/>
        <a:p>
          <a:endParaRPr lang="en-US"/>
        </a:p>
      </dgm:t>
    </dgm:pt>
    <dgm:pt modelId="{0658C37B-2E51-E54C-8685-891D4889BF15}" type="sibTrans" cxnId="{2F331A0F-A68A-FB4E-8E97-F90C75DFD0B5}">
      <dgm:prSet/>
      <dgm:spPr/>
      <dgm:t>
        <a:bodyPr/>
        <a:lstStyle/>
        <a:p>
          <a:endParaRPr lang="en-US"/>
        </a:p>
      </dgm:t>
    </dgm:pt>
    <dgm:pt modelId="{FC09D928-CE21-D143-B6EE-BF5B6F8FBECA}">
      <dgm:prSet phldrT="[Text]"/>
      <dgm:spPr/>
      <dgm:t>
        <a:bodyPr/>
        <a:lstStyle/>
        <a:p>
          <a:r>
            <a:rPr lang="en-US" dirty="0"/>
            <a:t>Beads+Nrf1 IP          +X-link</a:t>
          </a:r>
        </a:p>
      </dgm:t>
    </dgm:pt>
    <dgm:pt modelId="{D44685F1-3AB1-F74C-AA4F-E37255D1989A}" type="sibTrans" cxnId="{519E821D-B63A-8742-997A-4B78E21DFC9A}">
      <dgm:prSet/>
      <dgm:spPr/>
      <dgm:t>
        <a:bodyPr/>
        <a:lstStyle/>
        <a:p>
          <a:endParaRPr lang="en-US"/>
        </a:p>
      </dgm:t>
    </dgm:pt>
    <dgm:pt modelId="{69152C2E-0F5F-C74F-B480-0E918ED87B56}" type="parTrans" cxnId="{519E821D-B63A-8742-997A-4B78E21DFC9A}">
      <dgm:prSet/>
      <dgm:spPr/>
      <dgm:t>
        <a:bodyPr/>
        <a:lstStyle/>
        <a:p>
          <a:endParaRPr lang="en-US"/>
        </a:p>
      </dgm:t>
    </dgm:pt>
    <dgm:pt modelId="{3A55893C-9EEB-BF44-A4D4-1747C46FCFF3}">
      <dgm:prSet phldrT="[Text]"/>
      <dgm:spPr/>
      <dgm:t>
        <a:bodyPr/>
        <a:lstStyle/>
        <a:p>
          <a:r>
            <a:rPr lang="en-US" dirty="0" err="1"/>
            <a:t>Beads+IgG</a:t>
          </a:r>
          <a:r>
            <a:rPr lang="en-US" dirty="0"/>
            <a:t>+                X-link</a:t>
          </a:r>
        </a:p>
      </dgm:t>
    </dgm:pt>
    <dgm:pt modelId="{B3C8B63B-FAFA-D840-A304-E1886F721757}" type="sibTrans" cxnId="{1E1F332B-08A7-604D-A05C-52175FE135D9}">
      <dgm:prSet/>
      <dgm:spPr/>
      <dgm:t>
        <a:bodyPr/>
        <a:lstStyle/>
        <a:p>
          <a:endParaRPr lang="en-US"/>
        </a:p>
      </dgm:t>
    </dgm:pt>
    <dgm:pt modelId="{C0D75799-262D-2A40-B33A-8892EA04BD9C}" type="parTrans" cxnId="{1E1F332B-08A7-604D-A05C-52175FE135D9}">
      <dgm:prSet/>
      <dgm:spPr/>
      <dgm:t>
        <a:bodyPr/>
        <a:lstStyle/>
        <a:p>
          <a:endParaRPr lang="en-US"/>
        </a:p>
      </dgm:t>
    </dgm:pt>
    <dgm:pt modelId="{61DAB9A5-7ED3-D142-BE28-D1ADF2559A23}">
      <dgm:prSet phldrT="[Text]"/>
      <dgm:spPr/>
      <dgm:t>
        <a:bodyPr/>
        <a:lstStyle/>
        <a:p>
          <a:r>
            <a:rPr lang="en-US" dirty="0"/>
            <a:t>IP</a:t>
          </a:r>
        </a:p>
      </dgm:t>
    </dgm:pt>
    <dgm:pt modelId="{C132A958-282A-264D-AF31-935C7CE87032}" type="parTrans" cxnId="{FD1E060A-8527-6B49-B132-DC9BECA47242}">
      <dgm:prSet/>
      <dgm:spPr/>
      <dgm:t>
        <a:bodyPr/>
        <a:lstStyle/>
        <a:p>
          <a:endParaRPr lang="en-US"/>
        </a:p>
      </dgm:t>
    </dgm:pt>
    <dgm:pt modelId="{775B75C8-3C2B-AE43-9E47-10AE3AED86AF}" type="sibTrans" cxnId="{FD1E060A-8527-6B49-B132-DC9BECA47242}">
      <dgm:prSet/>
      <dgm:spPr/>
      <dgm:t>
        <a:bodyPr/>
        <a:lstStyle/>
        <a:p>
          <a:endParaRPr lang="en-US"/>
        </a:p>
      </dgm:t>
    </dgm:pt>
    <dgm:pt modelId="{4E985D05-A446-754F-A231-0B6AF1F5124A}" type="pres">
      <dgm:prSet presAssocID="{C5E81EA5-D564-D147-962B-3FD025470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FC51A1-86DF-DC4A-9313-AA406BC728CB}" type="pres">
      <dgm:prSet presAssocID="{61DAB9A5-7ED3-D142-BE28-D1ADF2559A23}" presName="hierRoot1" presStyleCnt="0">
        <dgm:presLayoutVars>
          <dgm:hierBranch val="init"/>
        </dgm:presLayoutVars>
      </dgm:prSet>
      <dgm:spPr/>
    </dgm:pt>
    <dgm:pt modelId="{24C462F8-5185-7B4F-AE37-E33682656BB7}" type="pres">
      <dgm:prSet presAssocID="{61DAB9A5-7ED3-D142-BE28-D1ADF2559A23}" presName="rootComposite1" presStyleCnt="0"/>
      <dgm:spPr/>
    </dgm:pt>
    <dgm:pt modelId="{35F324A0-F55C-8B44-B324-4FA44D10415C}" type="pres">
      <dgm:prSet presAssocID="{61DAB9A5-7ED3-D142-BE28-D1ADF2559A23}" presName="rootText1" presStyleLbl="node0" presStyleIdx="0" presStyleCnt="1">
        <dgm:presLayoutVars>
          <dgm:chPref val="3"/>
        </dgm:presLayoutVars>
      </dgm:prSet>
      <dgm:spPr/>
    </dgm:pt>
    <dgm:pt modelId="{2E6A4930-2CDA-B842-9E12-42E42BDC02C2}" type="pres">
      <dgm:prSet presAssocID="{61DAB9A5-7ED3-D142-BE28-D1ADF2559A23}" presName="rootConnector1" presStyleLbl="node1" presStyleIdx="0" presStyleCnt="0"/>
      <dgm:spPr/>
    </dgm:pt>
    <dgm:pt modelId="{38F32334-33E4-5749-A062-3E9903810B07}" type="pres">
      <dgm:prSet presAssocID="{61DAB9A5-7ED3-D142-BE28-D1ADF2559A23}" presName="hierChild2" presStyleCnt="0"/>
      <dgm:spPr/>
    </dgm:pt>
    <dgm:pt modelId="{480ADAA2-DFF4-A347-BAF6-61D2F0D83ACC}" type="pres">
      <dgm:prSet presAssocID="{C2E85B37-800A-6D48-BF43-22D26F9A6F4C}" presName="Name64" presStyleLbl="parChTrans1D2" presStyleIdx="0" presStyleCnt="1"/>
      <dgm:spPr/>
    </dgm:pt>
    <dgm:pt modelId="{F7F63D26-0BD4-3342-A1A9-FC720D45F803}" type="pres">
      <dgm:prSet presAssocID="{9848F25D-750D-334F-AE9D-43B151F6C08D}" presName="hierRoot2" presStyleCnt="0">
        <dgm:presLayoutVars>
          <dgm:hierBranch val="init"/>
        </dgm:presLayoutVars>
      </dgm:prSet>
      <dgm:spPr/>
    </dgm:pt>
    <dgm:pt modelId="{60ADC90B-12F0-104A-9A4C-1907DB94559D}" type="pres">
      <dgm:prSet presAssocID="{9848F25D-750D-334F-AE9D-43B151F6C08D}" presName="rootComposite" presStyleCnt="0"/>
      <dgm:spPr/>
    </dgm:pt>
    <dgm:pt modelId="{614F4900-9282-B94D-B4D1-DC0CA81D40E0}" type="pres">
      <dgm:prSet presAssocID="{9848F25D-750D-334F-AE9D-43B151F6C08D}" presName="rootText" presStyleLbl="node2" presStyleIdx="0" presStyleCnt="1">
        <dgm:presLayoutVars>
          <dgm:chPref val="3"/>
        </dgm:presLayoutVars>
      </dgm:prSet>
      <dgm:spPr/>
    </dgm:pt>
    <dgm:pt modelId="{8C1A750C-1FC3-CE44-A9ED-B7C99239814E}" type="pres">
      <dgm:prSet presAssocID="{9848F25D-750D-334F-AE9D-43B151F6C08D}" presName="rootConnector" presStyleLbl="node2" presStyleIdx="0" presStyleCnt="1"/>
      <dgm:spPr/>
    </dgm:pt>
    <dgm:pt modelId="{FB78B737-CC42-FA45-9E28-8FE2F3C9DB56}" type="pres">
      <dgm:prSet presAssocID="{9848F25D-750D-334F-AE9D-43B151F6C08D}" presName="hierChild4" presStyleCnt="0"/>
      <dgm:spPr/>
    </dgm:pt>
    <dgm:pt modelId="{5DD915B9-06E9-574D-AE84-EAEAC5FB1321}" type="pres">
      <dgm:prSet presAssocID="{C0D75799-262D-2A40-B33A-8892EA04BD9C}" presName="Name64" presStyleLbl="parChTrans1D3" presStyleIdx="0" presStyleCnt="2"/>
      <dgm:spPr/>
    </dgm:pt>
    <dgm:pt modelId="{DE1FF029-E58F-BF4E-A91F-D0ADDB7E4ECF}" type="pres">
      <dgm:prSet presAssocID="{3A55893C-9EEB-BF44-A4D4-1747C46FCFF3}" presName="hierRoot2" presStyleCnt="0">
        <dgm:presLayoutVars>
          <dgm:hierBranch val="init"/>
        </dgm:presLayoutVars>
      </dgm:prSet>
      <dgm:spPr/>
    </dgm:pt>
    <dgm:pt modelId="{29BB555E-AA51-974C-AB77-D452450FCC89}" type="pres">
      <dgm:prSet presAssocID="{3A55893C-9EEB-BF44-A4D4-1747C46FCFF3}" presName="rootComposite" presStyleCnt="0"/>
      <dgm:spPr/>
    </dgm:pt>
    <dgm:pt modelId="{B1C26F71-2AD9-5C4F-AA92-B5705A78D8C1}" type="pres">
      <dgm:prSet presAssocID="{3A55893C-9EEB-BF44-A4D4-1747C46FCFF3}" presName="rootText" presStyleLbl="node3" presStyleIdx="0" presStyleCnt="2" custLinFactNeighborX="112" custLinFactNeighborY="-1418">
        <dgm:presLayoutVars>
          <dgm:chPref val="3"/>
        </dgm:presLayoutVars>
      </dgm:prSet>
      <dgm:spPr/>
    </dgm:pt>
    <dgm:pt modelId="{B19F0E2C-6DCD-514C-BCBD-40065B9834AB}" type="pres">
      <dgm:prSet presAssocID="{3A55893C-9EEB-BF44-A4D4-1747C46FCFF3}" presName="rootConnector" presStyleLbl="node3" presStyleIdx="0" presStyleCnt="2"/>
      <dgm:spPr/>
    </dgm:pt>
    <dgm:pt modelId="{EBA80A48-F46B-274A-A56E-09B2D6A0DEA0}" type="pres">
      <dgm:prSet presAssocID="{3A55893C-9EEB-BF44-A4D4-1747C46FCFF3}" presName="hierChild4" presStyleCnt="0"/>
      <dgm:spPr/>
    </dgm:pt>
    <dgm:pt modelId="{9037E719-6637-5148-8C28-BA21BC95B593}" type="pres">
      <dgm:prSet presAssocID="{3A55893C-9EEB-BF44-A4D4-1747C46FCFF3}" presName="hierChild5" presStyleCnt="0"/>
      <dgm:spPr/>
    </dgm:pt>
    <dgm:pt modelId="{8E9551F8-F6B5-C945-8E61-F3337C74B918}" type="pres">
      <dgm:prSet presAssocID="{69152C2E-0F5F-C74F-B480-0E918ED87B56}" presName="Name64" presStyleLbl="parChTrans1D3" presStyleIdx="1" presStyleCnt="2"/>
      <dgm:spPr/>
    </dgm:pt>
    <dgm:pt modelId="{D4B1E101-700F-6346-9458-6B15BC26102B}" type="pres">
      <dgm:prSet presAssocID="{FC09D928-CE21-D143-B6EE-BF5B6F8FBECA}" presName="hierRoot2" presStyleCnt="0">
        <dgm:presLayoutVars>
          <dgm:hierBranch val="init"/>
        </dgm:presLayoutVars>
      </dgm:prSet>
      <dgm:spPr/>
    </dgm:pt>
    <dgm:pt modelId="{C70DEEFE-7C1B-A844-9CCE-399C544D9B5F}" type="pres">
      <dgm:prSet presAssocID="{FC09D928-CE21-D143-B6EE-BF5B6F8FBECA}" presName="rootComposite" presStyleCnt="0"/>
      <dgm:spPr/>
    </dgm:pt>
    <dgm:pt modelId="{BDEA0A81-2B5F-AE46-A401-1797F2ABA15D}" type="pres">
      <dgm:prSet presAssocID="{FC09D928-CE21-D143-B6EE-BF5B6F8FBECA}" presName="rootText" presStyleLbl="node3" presStyleIdx="1" presStyleCnt="2" custLinFactNeighborX="112" custLinFactNeighborY="-789">
        <dgm:presLayoutVars>
          <dgm:chPref val="3"/>
        </dgm:presLayoutVars>
      </dgm:prSet>
      <dgm:spPr/>
    </dgm:pt>
    <dgm:pt modelId="{0D974BE0-6835-BE48-B66C-7C89A9BF87E4}" type="pres">
      <dgm:prSet presAssocID="{FC09D928-CE21-D143-B6EE-BF5B6F8FBECA}" presName="rootConnector" presStyleLbl="node3" presStyleIdx="1" presStyleCnt="2"/>
      <dgm:spPr/>
    </dgm:pt>
    <dgm:pt modelId="{865472C9-BA44-2C40-8CB6-6E1BD72FB0BD}" type="pres">
      <dgm:prSet presAssocID="{FC09D928-CE21-D143-B6EE-BF5B6F8FBECA}" presName="hierChild4" presStyleCnt="0"/>
      <dgm:spPr/>
    </dgm:pt>
    <dgm:pt modelId="{0F5EA6E4-41FB-BC4C-98DC-CD62A8D7BD5B}" type="pres">
      <dgm:prSet presAssocID="{FC09D928-CE21-D143-B6EE-BF5B6F8FBECA}" presName="hierChild5" presStyleCnt="0"/>
      <dgm:spPr/>
    </dgm:pt>
    <dgm:pt modelId="{67BC1C01-8B6A-1643-80B6-68CCA0967454}" type="pres">
      <dgm:prSet presAssocID="{9848F25D-750D-334F-AE9D-43B151F6C08D}" presName="hierChild5" presStyleCnt="0"/>
      <dgm:spPr/>
    </dgm:pt>
    <dgm:pt modelId="{343F7E00-B2EB-024B-9294-597F255AB857}" type="pres">
      <dgm:prSet presAssocID="{61DAB9A5-7ED3-D142-BE28-D1ADF2559A23}" presName="hierChild3" presStyleCnt="0"/>
      <dgm:spPr/>
    </dgm:pt>
  </dgm:ptLst>
  <dgm:cxnLst>
    <dgm:cxn modelId="{FD1E060A-8527-6B49-B132-DC9BECA47242}" srcId="{C5E81EA5-D564-D147-962B-3FD025470428}" destId="{61DAB9A5-7ED3-D142-BE28-D1ADF2559A23}" srcOrd="0" destOrd="0" parTransId="{C132A958-282A-264D-AF31-935C7CE87032}" sibTransId="{775B75C8-3C2B-AE43-9E47-10AE3AED86AF}"/>
    <dgm:cxn modelId="{D3B5530D-16E1-AE46-B6E6-AE6FD64BC632}" type="presOf" srcId="{61DAB9A5-7ED3-D142-BE28-D1ADF2559A23}" destId="{35F324A0-F55C-8B44-B324-4FA44D10415C}" srcOrd="0" destOrd="0" presId="urn:microsoft.com/office/officeart/2009/3/layout/HorizontalOrganizationChart"/>
    <dgm:cxn modelId="{2F331A0F-A68A-FB4E-8E97-F90C75DFD0B5}" srcId="{61DAB9A5-7ED3-D142-BE28-D1ADF2559A23}" destId="{9848F25D-750D-334F-AE9D-43B151F6C08D}" srcOrd="0" destOrd="0" parTransId="{C2E85B37-800A-6D48-BF43-22D26F9A6F4C}" sibTransId="{0658C37B-2E51-E54C-8685-891D4889BF15}"/>
    <dgm:cxn modelId="{519E821D-B63A-8742-997A-4B78E21DFC9A}" srcId="{9848F25D-750D-334F-AE9D-43B151F6C08D}" destId="{FC09D928-CE21-D143-B6EE-BF5B6F8FBECA}" srcOrd="1" destOrd="0" parTransId="{69152C2E-0F5F-C74F-B480-0E918ED87B56}" sibTransId="{D44685F1-3AB1-F74C-AA4F-E37255D1989A}"/>
    <dgm:cxn modelId="{1E1F332B-08A7-604D-A05C-52175FE135D9}" srcId="{9848F25D-750D-334F-AE9D-43B151F6C08D}" destId="{3A55893C-9EEB-BF44-A4D4-1747C46FCFF3}" srcOrd="0" destOrd="0" parTransId="{C0D75799-262D-2A40-B33A-8892EA04BD9C}" sibTransId="{B3C8B63B-FAFA-D840-A304-E1886F721757}"/>
    <dgm:cxn modelId="{568B7333-0D8D-0E42-B82E-23F35D873A8E}" type="presOf" srcId="{FC09D928-CE21-D143-B6EE-BF5B6F8FBECA}" destId="{0D974BE0-6835-BE48-B66C-7C89A9BF87E4}" srcOrd="1" destOrd="0" presId="urn:microsoft.com/office/officeart/2009/3/layout/HorizontalOrganizationChart"/>
    <dgm:cxn modelId="{32711043-AE1F-BB44-8D33-7966182C5BFB}" type="presOf" srcId="{61DAB9A5-7ED3-D142-BE28-D1ADF2559A23}" destId="{2E6A4930-2CDA-B842-9E12-42E42BDC02C2}" srcOrd="1" destOrd="0" presId="urn:microsoft.com/office/officeart/2009/3/layout/HorizontalOrganizationChart"/>
    <dgm:cxn modelId="{70E28F65-9978-B847-9C95-7BE121BB0C21}" type="presOf" srcId="{3A55893C-9EEB-BF44-A4D4-1747C46FCFF3}" destId="{B19F0E2C-6DCD-514C-BCBD-40065B9834AB}" srcOrd="1" destOrd="0" presId="urn:microsoft.com/office/officeart/2009/3/layout/HorizontalOrganizationChart"/>
    <dgm:cxn modelId="{3137246D-A00B-1942-BFFE-D78E5C269E30}" type="presOf" srcId="{C2E85B37-800A-6D48-BF43-22D26F9A6F4C}" destId="{480ADAA2-DFF4-A347-BAF6-61D2F0D83ACC}" srcOrd="0" destOrd="0" presId="urn:microsoft.com/office/officeart/2009/3/layout/HorizontalOrganizationChart"/>
    <dgm:cxn modelId="{1A348479-21BE-3745-BA06-E589A914263A}" type="presOf" srcId="{9848F25D-750D-334F-AE9D-43B151F6C08D}" destId="{8C1A750C-1FC3-CE44-A9ED-B7C99239814E}" srcOrd="1" destOrd="0" presId="urn:microsoft.com/office/officeart/2009/3/layout/HorizontalOrganizationChart"/>
    <dgm:cxn modelId="{8A3749A1-6570-654B-90DC-2DB884A8D4F2}" type="presOf" srcId="{3A55893C-9EEB-BF44-A4D4-1747C46FCFF3}" destId="{B1C26F71-2AD9-5C4F-AA92-B5705A78D8C1}" srcOrd="0" destOrd="0" presId="urn:microsoft.com/office/officeart/2009/3/layout/HorizontalOrganizationChart"/>
    <dgm:cxn modelId="{C47AE7B1-4D0F-B744-A780-CC0A6095B869}" type="presOf" srcId="{69152C2E-0F5F-C74F-B480-0E918ED87B56}" destId="{8E9551F8-F6B5-C945-8E61-F3337C74B918}" srcOrd="0" destOrd="0" presId="urn:microsoft.com/office/officeart/2009/3/layout/HorizontalOrganizationChart"/>
    <dgm:cxn modelId="{F6234FBC-EFF9-1149-9882-CF8442C829D1}" type="presOf" srcId="{FC09D928-CE21-D143-B6EE-BF5B6F8FBECA}" destId="{BDEA0A81-2B5F-AE46-A401-1797F2ABA15D}" srcOrd="0" destOrd="0" presId="urn:microsoft.com/office/officeart/2009/3/layout/HorizontalOrganizationChart"/>
    <dgm:cxn modelId="{43CF18C0-C21B-564E-8AB2-6973B142C557}" type="presOf" srcId="{C5E81EA5-D564-D147-962B-3FD025470428}" destId="{4E985D05-A446-754F-A231-0B6AF1F5124A}" srcOrd="0" destOrd="0" presId="urn:microsoft.com/office/officeart/2009/3/layout/HorizontalOrganizationChart"/>
    <dgm:cxn modelId="{EB01E9C9-6732-A54A-9C0D-AC8563A59295}" type="presOf" srcId="{C0D75799-262D-2A40-B33A-8892EA04BD9C}" destId="{5DD915B9-06E9-574D-AE84-EAEAC5FB1321}" srcOrd="0" destOrd="0" presId="urn:microsoft.com/office/officeart/2009/3/layout/HorizontalOrganizationChart"/>
    <dgm:cxn modelId="{163DD4CB-0BF6-FE40-A6DC-D07A9E0B3144}" type="presOf" srcId="{9848F25D-750D-334F-AE9D-43B151F6C08D}" destId="{614F4900-9282-B94D-B4D1-DC0CA81D40E0}" srcOrd="0" destOrd="0" presId="urn:microsoft.com/office/officeart/2009/3/layout/HorizontalOrganizationChart"/>
    <dgm:cxn modelId="{41662849-A330-014F-AED9-BA3F8F95FABD}" type="presParOf" srcId="{4E985D05-A446-754F-A231-0B6AF1F5124A}" destId="{BEFC51A1-86DF-DC4A-9313-AA406BC728CB}" srcOrd="0" destOrd="0" presId="urn:microsoft.com/office/officeart/2009/3/layout/HorizontalOrganizationChart"/>
    <dgm:cxn modelId="{D9CBF6A8-B3FA-5245-BD5E-47C84C71C201}" type="presParOf" srcId="{BEFC51A1-86DF-DC4A-9313-AA406BC728CB}" destId="{24C462F8-5185-7B4F-AE37-E33682656BB7}" srcOrd="0" destOrd="0" presId="urn:microsoft.com/office/officeart/2009/3/layout/HorizontalOrganizationChart"/>
    <dgm:cxn modelId="{D40AFA6C-7847-3542-BC21-77F538FD077F}" type="presParOf" srcId="{24C462F8-5185-7B4F-AE37-E33682656BB7}" destId="{35F324A0-F55C-8B44-B324-4FA44D10415C}" srcOrd="0" destOrd="0" presId="urn:microsoft.com/office/officeart/2009/3/layout/HorizontalOrganizationChart"/>
    <dgm:cxn modelId="{0FBC1F35-A4DD-3544-B251-F85ED89E5545}" type="presParOf" srcId="{24C462F8-5185-7B4F-AE37-E33682656BB7}" destId="{2E6A4930-2CDA-B842-9E12-42E42BDC02C2}" srcOrd="1" destOrd="0" presId="urn:microsoft.com/office/officeart/2009/3/layout/HorizontalOrganizationChart"/>
    <dgm:cxn modelId="{42B13B85-38BE-0841-91E6-B1F253C86233}" type="presParOf" srcId="{BEFC51A1-86DF-DC4A-9313-AA406BC728CB}" destId="{38F32334-33E4-5749-A062-3E9903810B07}" srcOrd="1" destOrd="0" presId="urn:microsoft.com/office/officeart/2009/3/layout/HorizontalOrganizationChart"/>
    <dgm:cxn modelId="{851CF302-8A4A-8B4C-A8BF-C73008EF7EA2}" type="presParOf" srcId="{38F32334-33E4-5749-A062-3E9903810B07}" destId="{480ADAA2-DFF4-A347-BAF6-61D2F0D83ACC}" srcOrd="0" destOrd="0" presId="urn:microsoft.com/office/officeart/2009/3/layout/HorizontalOrganizationChart"/>
    <dgm:cxn modelId="{5F5D4B84-2DCF-744A-820D-8EB13695B649}" type="presParOf" srcId="{38F32334-33E4-5749-A062-3E9903810B07}" destId="{F7F63D26-0BD4-3342-A1A9-FC720D45F803}" srcOrd="1" destOrd="0" presId="urn:microsoft.com/office/officeart/2009/3/layout/HorizontalOrganizationChart"/>
    <dgm:cxn modelId="{E27BCD21-2EB6-D244-9C1F-2B6753F8EE37}" type="presParOf" srcId="{F7F63D26-0BD4-3342-A1A9-FC720D45F803}" destId="{60ADC90B-12F0-104A-9A4C-1907DB94559D}" srcOrd="0" destOrd="0" presId="urn:microsoft.com/office/officeart/2009/3/layout/HorizontalOrganizationChart"/>
    <dgm:cxn modelId="{633AF686-5371-5947-B1AA-42F1C0E94AF2}" type="presParOf" srcId="{60ADC90B-12F0-104A-9A4C-1907DB94559D}" destId="{614F4900-9282-B94D-B4D1-DC0CA81D40E0}" srcOrd="0" destOrd="0" presId="urn:microsoft.com/office/officeart/2009/3/layout/HorizontalOrganizationChart"/>
    <dgm:cxn modelId="{0E07B897-7CCE-CC48-A0E2-AD5FD001282D}" type="presParOf" srcId="{60ADC90B-12F0-104A-9A4C-1907DB94559D}" destId="{8C1A750C-1FC3-CE44-A9ED-B7C99239814E}" srcOrd="1" destOrd="0" presId="urn:microsoft.com/office/officeart/2009/3/layout/HorizontalOrganizationChart"/>
    <dgm:cxn modelId="{87196DB4-1D38-8741-86F7-AB15D4C60871}" type="presParOf" srcId="{F7F63D26-0BD4-3342-A1A9-FC720D45F803}" destId="{FB78B737-CC42-FA45-9E28-8FE2F3C9DB56}" srcOrd="1" destOrd="0" presId="urn:microsoft.com/office/officeart/2009/3/layout/HorizontalOrganizationChart"/>
    <dgm:cxn modelId="{4B486E11-002C-4747-9442-A45298BD01E0}" type="presParOf" srcId="{FB78B737-CC42-FA45-9E28-8FE2F3C9DB56}" destId="{5DD915B9-06E9-574D-AE84-EAEAC5FB1321}" srcOrd="0" destOrd="0" presId="urn:microsoft.com/office/officeart/2009/3/layout/HorizontalOrganizationChart"/>
    <dgm:cxn modelId="{7392BF24-B77E-5748-BC9A-F20261BBCBCF}" type="presParOf" srcId="{FB78B737-CC42-FA45-9E28-8FE2F3C9DB56}" destId="{DE1FF029-E58F-BF4E-A91F-D0ADDB7E4ECF}" srcOrd="1" destOrd="0" presId="urn:microsoft.com/office/officeart/2009/3/layout/HorizontalOrganizationChart"/>
    <dgm:cxn modelId="{334197C3-D0C0-054F-B4E2-BFB62259C02E}" type="presParOf" srcId="{DE1FF029-E58F-BF4E-A91F-D0ADDB7E4ECF}" destId="{29BB555E-AA51-974C-AB77-D452450FCC89}" srcOrd="0" destOrd="0" presId="urn:microsoft.com/office/officeart/2009/3/layout/HorizontalOrganizationChart"/>
    <dgm:cxn modelId="{4C138816-9F37-084B-9ECC-33E0018CE882}" type="presParOf" srcId="{29BB555E-AA51-974C-AB77-D452450FCC89}" destId="{B1C26F71-2AD9-5C4F-AA92-B5705A78D8C1}" srcOrd="0" destOrd="0" presId="urn:microsoft.com/office/officeart/2009/3/layout/HorizontalOrganizationChart"/>
    <dgm:cxn modelId="{F65D40F8-6D0B-2143-AACB-BDA4252C0BFE}" type="presParOf" srcId="{29BB555E-AA51-974C-AB77-D452450FCC89}" destId="{B19F0E2C-6DCD-514C-BCBD-40065B9834AB}" srcOrd="1" destOrd="0" presId="urn:microsoft.com/office/officeart/2009/3/layout/HorizontalOrganizationChart"/>
    <dgm:cxn modelId="{090B3E4B-B89E-5A4B-9E07-68882A7B94DA}" type="presParOf" srcId="{DE1FF029-E58F-BF4E-A91F-D0ADDB7E4ECF}" destId="{EBA80A48-F46B-274A-A56E-09B2D6A0DEA0}" srcOrd="1" destOrd="0" presId="urn:microsoft.com/office/officeart/2009/3/layout/HorizontalOrganizationChart"/>
    <dgm:cxn modelId="{AFFEEF38-1599-5446-93B5-21A1DA1AC390}" type="presParOf" srcId="{DE1FF029-E58F-BF4E-A91F-D0ADDB7E4ECF}" destId="{9037E719-6637-5148-8C28-BA21BC95B593}" srcOrd="2" destOrd="0" presId="urn:microsoft.com/office/officeart/2009/3/layout/HorizontalOrganizationChart"/>
    <dgm:cxn modelId="{CAE4A690-252B-A742-9BA7-9455A64C3D46}" type="presParOf" srcId="{FB78B737-CC42-FA45-9E28-8FE2F3C9DB56}" destId="{8E9551F8-F6B5-C945-8E61-F3337C74B918}" srcOrd="2" destOrd="0" presId="urn:microsoft.com/office/officeart/2009/3/layout/HorizontalOrganizationChart"/>
    <dgm:cxn modelId="{9EB8FFA2-75BD-094D-8D50-3016E282EB4C}" type="presParOf" srcId="{FB78B737-CC42-FA45-9E28-8FE2F3C9DB56}" destId="{D4B1E101-700F-6346-9458-6B15BC26102B}" srcOrd="3" destOrd="0" presId="urn:microsoft.com/office/officeart/2009/3/layout/HorizontalOrganizationChart"/>
    <dgm:cxn modelId="{F9CA14D9-4D2E-FA47-BD03-176304B6E151}" type="presParOf" srcId="{D4B1E101-700F-6346-9458-6B15BC26102B}" destId="{C70DEEFE-7C1B-A844-9CCE-399C544D9B5F}" srcOrd="0" destOrd="0" presId="urn:microsoft.com/office/officeart/2009/3/layout/HorizontalOrganizationChart"/>
    <dgm:cxn modelId="{0E5334A4-87FE-D94D-9F99-909C24089C6B}" type="presParOf" srcId="{C70DEEFE-7C1B-A844-9CCE-399C544D9B5F}" destId="{BDEA0A81-2B5F-AE46-A401-1797F2ABA15D}" srcOrd="0" destOrd="0" presId="urn:microsoft.com/office/officeart/2009/3/layout/HorizontalOrganizationChart"/>
    <dgm:cxn modelId="{47C28113-C2AA-F24C-AD8F-2CD31900952B}" type="presParOf" srcId="{C70DEEFE-7C1B-A844-9CCE-399C544D9B5F}" destId="{0D974BE0-6835-BE48-B66C-7C89A9BF87E4}" srcOrd="1" destOrd="0" presId="urn:microsoft.com/office/officeart/2009/3/layout/HorizontalOrganizationChart"/>
    <dgm:cxn modelId="{DA5237C8-48BB-B246-90A3-F632FA180890}" type="presParOf" srcId="{D4B1E101-700F-6346-9458-6B15BC26102B}" destId="{865472C9-BA44-2C40-8CB6-6E1BD72FB0BD}" srcOrd="1" destOrd="0" presId="urn:microsoft.com/office/officeart/2009/3/layout/HorizontalOrganizationChart"/>
    <dgm:cxn modelId="{C9F9BA08-E159-3F47-A4DC-0A83EFCA0A23}" type="presParOf" srcId="{D4B1E101-700F-6346-9458-6B15BC26102B}" destId="{0F5EA6E4-41FB-BC4C-98DC-CD62A8D7BD5B}" srcOrd="2" destOrd="0" presId="urn:microsoft.com/office/officeart/2009/3/layout/HorizontalOrganizationChart"/>
    <dgm:cxn modelId="{484879E0-B7B3-B34C-A57E-463775FD688C}" type="presParOf" srcId="{F7F63D26-0BD4-3342-A1A9-FC720D45F803}" destId="{67BC1C01-8B6A-1643-80B6-68CCA0967454}" srcOrd="2" destOrd="0" presId="urn:microsoft.com/office/officeart/2009/3/layout/HorizontalOrganizationChart"/>
    <dgm:cxn modelId="{277D887C-CA68-F24F-A395-E7579A532A36}" type="presParOf" srcId="{BEFC51A1-86DF-DC4A-9313-AA406BC728CB}" destId="{343F7E00-B2EB-024B-9294-597F255AB85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1CBD-4C48-8F4D-9A0C-76CF8FDA396D}">
      <dsp:nvSpPr>
        <dsp:cNvPr id="0" name=""/>
        <dsp:cNvSpPr/>
      </dsp:nvSpPr>
      <dsp:spPr>
        <a:xfrm>
          <a:off x="2396073" y="1277769"/>
          <a:ext cx="219849" cy="468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975" y="0"/>
              </a:lnTo>
              <a:lnTo>
                <a:pt x="110975" y="468159"/>
              </a:lnTo>
              <a:lnTo>
                <a:pt x="219849" y="46815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C1DCB-2FFD-FA41-913E-883693654B9B}">
      <dsp:nvSpPr>
        <dsp:cNvPr id="0" name=""/>
        <dsp:cNvSpPr/>
      </dsp:nvSpPr>
      <dsp:spPr>
        <a:xfrm>
          <a:off x="2396073" y="1232049"/>
          <a:ext cx="2198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49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73C6C-EEDD-A841-829C-2247781D78C1}">
      <dsp:nvSpPr>
        <dsp:cNvPr id="0" name=""/>
        <dsp:cNvSpPr/>
      </dsp:nvSpPr>
      <dsp:spPr>
        <a:xfrm>
          <a:off x="2396073" y="809609"/>
          <a:ext cx="219849" cy="468159"/>
        </a:xfrm>
        <a:custGeom>
          <a:avLst/>
          <a:gdLst/>
          <a:ahLst/>
          <a:cxnLst/>
          <a:rect l="0" t="0" r="0" b="0"/>
          <a:pathLst>
            <a:path>
              <a:moveTo>
                <a:pt x="0" y="468159"/>
              </a:moveTo>
              <a:lnTo>
                <a:pt x="110975" y="468159"/>
              </a:lnTo>
              <a:lnTo>
                <a:pt x="110975" y="0"/>
              </a:lnTo>
              <a:lnTo>
                <a:pt x="21984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BD8E1-DE63-584B-BA1A-B4E347265E17}">
      <dsp:nvSpPr>
        <dsp:cNvPr id="0" name=""/>
        <dsp:cNvSpPr/>
      </dsp:nvSpPr>
      <dsp:spPr>
        <a:xfrm>
          <a:off x="1088743" y="488242"/>
          <a:ext cx="218586" cy="789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12" y="0"/>
              </a:lnTo>
              <a:lnTo>
                <a:pt x="109712" y="789526"/>
              </a:lnTo>
              <a:lnTo>
                <a:pt x="218586" y="78952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0BEECE07-FE5B-3B40-9FAE-764BB479708D}">
      <dsp:nvSpPr>
        <dsp:cNvPr id="0" name=""/>
        <dsp:cNvSpPr/>
      </dsp:nvSpPr>
      <dsp:spPr>
        <a:xfrm>
          <a:off x="2396073" y="295730"/>
          <a:ext cx="2198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849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AB03B-DDE3-9341-AC3E-D4B239017F2D}">
      <dsp:nvSpPr>
        <dsp:cNvPr id="0" name=""/>
        <dsp:cNvSpPr/>
      </dsp:nvSpPr>
      <dsp:spPr>
        <a:xfrm>
          <a:off x="1088743" y="341450"/>
          <a:ext cx="218586" cy="146792"/>
        </a:xfrm>
        <a:custGeom>
          <a:avLst/>
          <a:gdLst/>
          <a:ahLst/>
          <a:cxnLst/>
          <a:rect l="0" t="0" r="0" b="0"/>
          <a:pathLst>
            <a:path>
              <a:moveTo>
                <a:pt x="0" y="146792"/>
              </a:moveTo>
              <a:lnTo>
                <a:pt x="109712" y="146792"/>
              </a:lnTo>
              <a:lnTo>
                <a:pt x="109712" y="0"/>
              </a:lnTo>
              <a:lnTo>
                <a:pt x="218586" y="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6A2B7B0F-3947-D544-A605-0D8AC94A55BC}">
      <dsp:nvSpPr>
        <dsp:cNvPr id="0" name=""/>
        <dsp:cNvSpPr/>
      </dsp:nvSpPr>
      <dsp:spPr>
        <a:xfrm>
          <a:off x="0" y="322209"/>
          <a:ext cx="1088743" cy="3320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Adenovirus</a:t>
          </a:r>
        </a:p>
      </dsp:txBody>
      <dsp:txXfrm>
        <a:off x="0" y="322209"/>
        <a:ext cx="1088743" cy="332066"/>
      </dsp:txXfrm>
    </dsp:sp>
    <dsp:sp modelId="{D05080F3-5232-A247-983B-64AA554F9C26}">
      <dsp:nvSpPr>
        <dsp:cNvPr id="0" name=""/>
        <dsp:cNvSpPr/>
      </dsp:nvSpPr>
      <dsp:spPr>
        <a:xfrm>
          <a:off x="1307329" y="175416"/>
          <a:ext cx="1088743" cy="332066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lacZ</a:t>
          </a:r>
          <a:endParaRPr lang="en-US" sz="1700" kern="1200" dirty="0"/>
        </a:p>
      </dsp:txBody>
      <dsp:txXfrm>
        <a:off x="1307329" y="175416"/>
        <a:ext cx="1088743" cy="332066"/>
      </dsp:txXfrm>
    </dsp:sp>
    <dsp:sp modelId="{8A27A56B-A2FA-B648-811E-ABA9523867BF}">
      <dsp:nvSpPr>
        <dsp:cNvPr id="0" name=""/>
        <dsp:cNvSpPr/>
      </dsp:nvSpPr>
      <dsp:spPr>
        <a:xfrm>
          <a:off x="2615922" y="17541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Chow</a:t>
          </a:r>
        </a:p>
      </dsp:txBody>
      <dsp:txXfrm>
        <a:off x="2615922" y="175416"/>
        <a:ext cx="1088743" cy="332066"/>
      </dsp:txXfrm>
    </dsp:sp>
    <dsp:sp modelId="{749D9DE9-4F29-5243-A8BC-00B05E878528}">
      <dsp:nvSpPr>
        <dsp:cNvPr id="0" name=""/>
        <dsp:cNvSpPr/>
      </dsp:nvSpPr>
      <dsp:spPr>
        <a:xfrm>
          <a:off x="1307329" y="1111736"/>
          <a:ext cx="1088743" cy="332066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Nrf1-HA</a:t>
          </a:r>
        </a:p>
      </dsp:txBody>
      <dsp:txXfrm>
        <a:off x="1307329" y="1111736"/>
        <a:ext cx="1088743" cy="332066"/>
      </dsp:txXfrm>
    </dsp:sp>
    <dsp:sp modelId="{90739C94-6E4E-3942-B57F-93C6A5EA610C}">
      <dsp:nvSpPr>
        <dsp:cNvPr id="0" name=""/>
        <dsp:cNvSpPr/>
      </dsp:nvSpPr>
      <dsp:spPr>
        <a:xfrm>
          <a:off x="2615922" y="64357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Chow</a:t>
          </a:r>
        </a:p>
      </dsp:txBody>
      <dsp:txXfrm>
        <a:off x="2615922" y="643576"/>
        <a:ext cx="1088743" cy="332066"/>
      </dsp:txXfrm>
    </dsp:sp>
    <dsp:sp modelId="{B1AA456D-9CE6-0848-8746-AFD40772328B}">
      <dsp:nvSpPr>
        <dsp:cNvPr id="0" name=""/>
        <dsp:cNvSpPr/>
      </dsp:nvSpPr>
      <dsp:spPr>
        <a:xfrm>
          <a:off x="2615922" y="111173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Cholesterol</a:t>
          </a:r>
        </a:p>
      </dsp:txBody>
      <dsp:txXfrm>
        <a:off x="2615922" y="1111736"/>
        <a:ext cx="1088743" cy="332066"/>
      </dsp:txXfrm>
    </dsp:sp>
    <dsp:sp modelId="{B7E0372A-A48F-754D-90DD-85349CA8B650}">
      <dsp:nvSpPr>
        <dsp:cNvPr id="0" name=""/>
        <dsp:cNvSpPr/>
      </dsp:nvSpPr>
      <dsp:spPr>
        <a:xfrm>
          <a:off x="2615922" y="1579895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Bortezomib</a:t>
          </a:r>
          <a:endParaRPr lang="en-US" sz="1700" kern="1200" dirty="0"/>
        </a:p>
      </dsp:txBody>
      <dsp:txXfrm>
        <a:off x="2615922" y="1579895"/>
        <a:ext cx="1088743" cy="3320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551F8-F6B5-C945-8E61-F3337C74B918}">
      <dsp:nvSpPr>
        <dsp:cNvPr id="0" name=""/>
        <dsp:cNvSpPr/>
      </dsp:nvSpPr>
      <dsp:spPr>
        <a:xfrm>
          <a:off x="868189" y="1084667"/>
          <a:ext cx="174383" cy="370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658" y="0"/>
              </a:lnTo>
              <a:lnTo>
                <a:pt x="87658" y="370833"/>
              </a:lnTo>
              <a:lnTo>
                <a:pt x="174383" y="37083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75741-1052-8B4F-95C5-A09769449EA3}">
      <dsp:nvSpPr>
        <dsp:cNvPr id="0" name=""/>
        <dsp:cNvSpPr/>
      </dsp:nvSpPr>
      <dsp:spPr>
        <a:xfrm>
          <a:off x="868189" y="1036859"/>
          <a:ext cx="1743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807"/>
              </a:moveTo>
              <a:lnTo>
                <a:pt x="87658" y="47807"/>
              </a:lnTo>
              <a:lnTo>
                <a:pt x="87658" y="45720"/>
              </a:lnTo>
              <a:lnTo>
                <a:pt x="174383" y="4572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ADAA2-DFF4-A347-BAF6-61D2F0D83ACC}">
      <dsp:nvSpPr>
        <dsp:cNvPr id="0" name=""/>
        <dsp:cNvSpPr/>
      </dsp:nvSpPr>
      <dsp:spPr>
        <a:xfrm>
          <a:off x="868189" y="709688"/>
          <a:ext cx="171820" cy="374978"/>
        </a:xfrm>
        <a:custGeom>
          <a:avLst/>
          <a:gdLst/>
          <a:ahLst/>
          <a:cxnLst/>
          <a:rect l="0" t="0" r="0" b="0"/>
          <a:pathLst>
            <a:path>
              <a:moveTo>
                <a:pt x="0" y="374978"/>
              </a:moveTo>
              <a:lnTo>
                <a:pt x="85095" y="374978"/>
              </a:lnTo>
              <a:lnTo>
                <a:pt x="85095" y="0"/>
              </a:lnTo>
              <a:lnTo>
                <a:pt x="171820" y="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324A0-F55C-8B44-B324-4FA44D10415C}">
      <dsp:nvSpPr>
        <dsp:cNvPr id="0" name=""/>
        <dsp:cNvSpPr/>
      </dsp:nvSpPr>
      <dsp:spPr>
        <a:xfrm>
          <a:off x="932" y="952410"/>
          <a:ext cx="867256" cy="2645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Fractionation</a:t>
          </a:r>
        </a:p>
      </dsp:txBody>
      <dsp:txXfrm>
        <a:off x="932" y="952410"/>
        <a:ext cx="867256" cy="264513"/>
      </dsp:txXfrm>
    </dsp:sp>
    <dsp:sp modelId="{614F4900-9282-B94D-B4D1-DC0CA81D40E0}">
      <dsp:nvSpPr>
        <dsp:cNvPr id="0" name=""/>
        <dsp:cNvSpPr/>
      </dsp:nvSpPr>
      <dsp:spPr>
        <a:xfrm>
          <a:off x="1040010" y="577432"/>
          <a:ext cx="867256" cy="2645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Dounce</a:t>
          </a:r>
          <a:endParaRPr lang="en-US" sz="1100" kern="1200" dirty="0"/>
        </a:p>
      </dsp:txBody>
      <dsp:txXfrm>
        <a:off x="1040010" y="577432"/>
        <a:ext cx="867256" cy="264513"/>
      </dsp:txXfrm>
    </dsp:sp>
    <dsp:sp modelId="{2E4603EC-626A-DD48-AABA-F7356931702F}">
      <dsp:nvSpPr>
        <dsp:cNvPr id="0" name=""/>
        <dsp:cNvSpPr/>
      </dsp:nvSpPr>
      <dsp:spPr>
        <a:xfrm>
          <a:off x="1042573" y="950323"/>
          <a:ext cx="867256" cy="2645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Motorized P-E</a:t>
          </a:r>
        </a:p>
      </dsp:txBody>
      <dsp:txXfrm>
        <a:off x="1042573" y="950323"/>
        <a:ext cx="867256" cy="264513"/>
      </dsp:txXfrm>
    </dsp:sp>
    <dsp:sp modelId="{BDEA0A81-2B5F-AE46-A401-1797F2ABA15D}">
      <dsp:nvSpPr>
        <dsp:cNvPr id="0" name=""/>
        <dsp:cNvSpPr/>
      </dsp:nvSpPr>
      <dsp:spPr>
        <a:xfrm>
          <a:off x="1042573" y="1323243"/>
          <a:ext cx="867256" cy="26451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Detergents</a:t>
          </a:r>
        </a:p>
      </dsp:txBody>
      <dsp:txXfrm>
        <a:off x="1042573" y="1323243"/>
        <a:ext cx="867256" cy="2645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58C7-3F29-5049-B2F7-0C2C3BF76E7C}">
      <dsp:nvSpPr>
        <dsp:cNvPr id="0" name=""/>
        <dsp:cNvSpPr/>
      </dsp:nvSpPr>
      <dsp:spPr>
        <a:xfrm>
          <a:off x="1667306" y="1847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Bl</a:t>
          </a:r>
          <a:r>
            <a:rPr lang="en-US" sz="1500" kern="1200" dirty="0"/>
            <a:t>/6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Chow</a:t>
          </a:r>
        </a:p>
      </dsp:txBody>
      <dsp:txXfrm>
        <a:off x="1687440" y="21981"/>
        <a:ext cx="1197118" cy="647168"/>
      </dsp:txXfrm>
    </dsp:sp>
    <dsp:sp modelId="{28D4208D-0A69-D246-B25C-6D67AA2C3210}">
      <dsp:nvSpPr>
        <dsp:cNvPr id="0" name=""/>
        <dsp:cNvSpPr/>
      </dsp:nvSpPr>
      <dsp:spPr>
        <a:xfrm rot="5400000">
          <a:off x="2157105" y="706470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732249"/>
        <a:ext cx="185608" cy="180452"/>
      </dsp:txXfrm>
    </dsp:sp>
    <dsp:sp modelId="{CEB71409-3182-2B4A-B2D9-CDC9F9833CC8}">
      <dsp:nvSpPr>
        <dsp:cNvPr id="0" name=""/>
        <dsp:cNvSpPr/>
      </dsp:nvSpPr>
      <dsp:spPr>
        <a:xfrm>
          <a:off x="1667306" y="1033003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Liver ER fraction</a:t>
          </a:r>
        </a:p>
      </dsp:txBody>
      <dsp:txXfrm>
        <a:off x="1687440" y="1053137"/>
        <a:ext cx="1197118" cy="647168"/>
      </dsp:txXfrm>
    </dsp:sp>
    <dsp:sp modelId="{1C13E3B9-D30E-FF48-B0FD-C11B7034647C}">
      <dsp:nvSpPr>
        <dsp:cNvPr id="0" name=""/>
        <dsp:cNvSpPr/>
      </dsp:nvSpPr>
      <dsp:spPr>
        <a:xfrm rot="5400000">
          <a:off x="2157105" y="1737626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1763405"/>
        <a:ext cx="185608" cy="180452"/>
      </dsp:txXfrm>
    </dsp:sp>
    <dsp:sp modelId="{66C8EEEE-0636-6C4C-AA7D-5A6833624950}">
      <dsp:nvSpPr>
        <dsp:cNvPr id="0" name=""/>
        <dsp:cNvSpPr/>
      </dsp:nvSpPr>
      <dsp:spPr>
        <a:xfrm>
          <a:off x="1667306" y="2064158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IP</a:t>
          </a:r>
        </a:p>
      </dsp:txBody>
      <dsp:txXfrm>
        <a:off x="1687440" y="2084292"/>
        <a:ext cx="1197118" cy="647168"/>
      </dsp:txXfrm>
    </dsp:sp>
    <dsp:sp modelId="{B24F4B82-D4DC-744D-8AEA-95FB6B9D10D0}">
      <dsp:nvSpPr>
        <dsp:cNvPr id="0" name=""/>
        <dsp:cNvSpPr/>
      </dsp:nvSpPr>
      <dsp:spPr>
        <a:xfrm rot="5400000">
          <a:off x="2157105" y="2768781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2794560"/>
        <a:ext cx="185608" cy="180452"/>
      </dsp:txXfrm>
    </dsp:sp>
    <dsp:sp modelId="{7392ECCE-F6BB-B54A-ACC0-1ECC1FABFBE7}">
      <dsp:nvSpPr>
        <dsp:cNvPr id="0" name=""/>
        <dsp:cNvSpPr/>
      </dsp:nvSpPr>
      <dsp:spPr>
        <a:xfrm>
          <a:off x="1667306" y="3095314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Mass spectrometry</a:t>
          </a:r>
        </a:p>
      </dsp:txBody>
      <dsp:txXfrm>
        <a:off x="1687440" y="3115448"/>
        <a:ext cx="1197118" cy="6471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C1DCB-2FFD-FA41-913E-883693654B9B}">
      <dsp:nvSpPr>
        <dsp:cNvPr id="0" name=""/>
        <dsp:cNvSpPr/>
      </dsp:nvSpPr>
      <dsp:spPr>
        <a:xfrm>
          <a:off x="2396073" y="1511849"/>
          <a:ext cx="219849" cy="234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975" y="0"/>
              </a:lnTo>
              <a:lnTo>
                <a:pt x="110975" y="234079"/>
              </a:lnTo>
              <a:lnTo>
                <a:pt x="219849" y="23407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73C6C-EEDD-A841-829C-2247781D78C1}">
      <dsp:nvSpPr>
        <dsp:cNvPr id="0" name=""/>
        <dsp:cNvSpPr/>
      </dsp:nvSpPr>
      <dsp:spPr>
        <a:xfrm>
          <a:off x="2396073" y="1277769"/>
          <a:ext cx="219849" cy="234079"/>
        </a:xfrm>
        <a:custGeom>
          <a:avLst/>
          <a:gdLst/>
          <a:ahLst/>
          <a:cxnLst/>
          <a:rect l="0" t="0" r="0" b="0"/>
          <a:pathLst>
            <a:path>
              <a:moveTo>
                <a:pt x="0" y="234079"/>
              </a:moveTo>
              <a:lnTo>
                <a:pt x="110975" y="234079"/>
              </a:lnTo>
              <a:lnTo>
                <a:pt x="110975" y="0"/>
              </a:lnTo>
              <a:lnTo>
                <a:pt x="21984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BD8E1-DE63-584B-BA1A-B4E347265E17}">
      <dsp:nvSpPr>
        <dsp:cNvPr id="0" name=""/>
        <dsp:cNvSpPr/>
      </dsp:nvSpPr>
      <dsp:spPr>
        <a:xfrm>
          <a:off x="1088743" y="722322"/>
          <a:ext cx="218586" cy="789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12" y="0"/>
              </a:lnTo>
              <a:lnTo>
                <a:pt x="109712" y="789526"/>
              </a:lnTo>
              <a:lnTo>
                <a:pt x="218586" y="78952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9315DC90-79B8-A649-9F19-05F19C6B5411}">
      <dsp:nvSpPr>
        <dsp:cNvPr id="0" name=""/>
        <dsp:cNvSpPr/>
      </dsp:nvSpPr>
      <dsp:spPr>
        <a:xfrm>
          <a:off x="2396073" y="575530"/>
          <a:ext cx="218380" cy="222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505" y="0"/>
              </a:lnTo>
              <a:lnTo>
                <a:pt x="109505" y="222802"/>
              </a:lnTo>
              <a:lnTo>
                <a:pt x="218380" y="2228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ECE07-FE5B-3B40-9FAE-764BB479708D}">
      <dsp:nvSpPr>
        <dsp:cNvPr id="0" name=""/>
        <dsp:cNvSpPr/>
      </dsp:nvSpPr>
      <dsp:spPr>
        <a:xfrm>
          <a:off x="2396073" y="341450"/>
          <a:ext cx="219849" cy="234079"/>
        </a:xfrm>
        <a:custGeom>
          <a:avLst/>
          <a:gdLst/>
          <a:ahLst/>
          <a:cxnLst/>
          <a:rect l="0" t="0" r="0" b="0"/>
          <a:pathLst>
            <a:path>
              <a:moveTo>
                <a:pt x="0" y="234079"/>
              </a:moveTo>
              <a:lnTo>
                <a:pt x="110975" y="234079"/>
              </a:lnTo>
              <a:lnTo>
                <a:pt x="110975" y="0"/>
              </a:lnTo>
              <a:lnTo>
                <a:pt x="21984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AB03B-DDE3-9341-AC3E-D4B239017F2D}">
      <dsp:nvSpPr>
        <dsp:cNvPr id="0" name=""/>
        <dsp:cNvSpPr/>
      </dsp:nvSpPr>
      <dsp:spPr>
        <a:xfrm>
          <a:off x="1088743" y="575530"/>
          <a:ext cx="218586" cy="146792"/>
        </a:xfrm>
        <a:custGeom>
          <a:avLst/>
          <a:gdLst/>
          <a:ahLst/>
          <a:cxnLst/>
          <a:rect l="0" t="0" r="0" b="0"/>
          <a:pathLst>
            <a:path>
              <a:moveTo>
                <a:pt x="0" y="146792"/>
              </a:moveTo>
              <a:lnTo>
                <a:pt x="109712" y="146792"/>
              </a:lnTo>
              <a:lnTo>
                <a:pt x="109712" y="0"/>
              </a:lnTo>
              <a:lnTo>
                <a:pt x="218586" y="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6A2B7B0F-3947-D544-A605-0D8AC94A55BC}">
      <dsp:nvSpPr>
        <dsp:cNvPr id="0" name=""/>
        <dsp:cNvSpPr/>
      </dsp:nvSpPr>
      <dsp:spPr>
        <a:xfrm>
          <a:off x="0" y="556288"/>
          <a:ext cx="1088743" cy="3320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</a:t>
          </a:r>
          <a:r>
            <a:rPr lang="en-US" sz="1500" kern="1200" dirty="0" err="1"/>
            <a:t>fl</a:t>
          </a:r>
          <a:r>
            <a:rPr lang="en-US" sz="1500" kern="1200" dirty="0"/>
            <a:t> </a:t>
          </a:r>
          <a:r>
            <a:rPr lang="en-US" sz="1500" kern="1200" dirty="0" err="1"/>
            <a:t>AlbCre</a:t>
          </a:r>
          <a:endParaRPr lang="en-US" sz="1500" kern="1200" dirty="0"/>
        </a:p>
      </dsp:txBody>
      <dsp:txXfrm>
        <a:off x="0" y="556288"/>
        <a:ext cx="1088743" cy="332066"/>
      </dsp:txXfrm>
    </dsp:sp>
    <dsp:sp modelId="{D05080F3-5232-A247-983B-64AA554F9C26}">
      <dsp:nvSpPr>
        <dsp:cNvPr id="0" name=""/>
        <dsp:cNvSpPr/>
      </dsp:nvSpPr>
      <dsp:spPr>
        <a:xfrm>
          <a:off x="1307329" y="409496"/>
          <a:ext cx="1088743" cy="332066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Cre</a:t>
          </a:r>
          <a:r>
            <a:rPr lang="en-US" sz="1500" kern="1200" dirty="0"/>
            <a:t>+</a:t>
          </a:r>
        </a:p>
      </dsp:txBody>
      <dsp:txXfrm>
        <a:off x="1307329" y="409496"/>
        <a:ext cx="1088743" cy="332066"/>
      </dsp:txXfrm>
    </dsp:sp>
    <dsp:sp modelId="{8A27A56B-A2FA-B648-811E-ABA9523867BF}">
      <dsp:nvSpPr>
        <dsp:cNvPr id="0" name=""/>
        <dsp:cNvSpPr/>
      </dsp:nvSpPr>
      <dsp:spPr>
        <a:xfrm>
          <a:off x="2615922" y="17541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Chow</a:t>
          </a:r>
        </a:p>
      </dsp:txBody>
      <dsp:txXfrm>
        <a:off x="2615922" y="175416"/>
        <a:ext cx="1088743" cy="332066"/>
      </dsp:txXfrm>
    </dsp:sp>
    <dsp:sp modelId="{CC9B227F-D2E6-0544-A936-FD9343C05AAA}">
      <dsp:nvSpPr>
        <dsp:cNvPr id="0" name=""/>
        <dsp:cNvSpPr/>
      </dsp:nvSpPr>
      <dsp:spPr>
        <a:xfrm>
          <a:off x="2614453" y="632299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Cholesterol</a:t>
          </a:r>
        </a:p>
      </dsp:txBody>
      <dsp:txXfrm>
        <a:off x="2614453" y="632299"/>
        <a:ext cx="1088743" cy="332066"/>
      </dsp:txXfrm>
    </dsp:sp>
    <dsp:sp modelId="{749D9DE9-4F29-5243-A8BC-00B05E878528}">
      <dsp:nvSpPr>
        <dsp:cNvPr id="0" name=""/>
        <dsp:cNvSpPr/>
      </dsp:nvSpPr>
      <dsp:spPr>
        <a:xfrm>
          <a:off x="1307329" y="1345815"/>
          <a:ext cx="1088743" cy="332066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Cre</a:t>
          </a:r>
          <a:r>
            <a:rPr lang="en-US" sz="1500" kern="1200" dirty="0"/>
            <a:t>-</a:t>
          </a:r>
        </a:p>
      </dsp:txBody>
      <dsp:txXfrm>
        <a:off x="1307329" y="1345815"/>
        <a:ext cx="1088743" cy="332066"/>
      </dsp:txXfrm>
    </dsp:sp>
    <dsp:sp modelId="{90739C94-6E4E-3942-B57F-93C6A5EA610C}">
      <dsp:nvSpPr>
        <dsp:cNvPr id="0" name=""/>
        <dsp:cNvSpPr/>
      </dsp:nvSpPr>
      <dsp:spPr>
        <a:xfrm>
          <a:off x="2615922" y="111173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Chow</a:t>
          </a:r>
        </a:p>
      </dsp:txBody>
      <dsp:txXfrm>
        <a:off x="2615922" y="1111736"/>
        <a:ext cx="1088743" cy="332066"/>
      </dsp:txXfrm>
    </dsp:sp>
    <dsp:sp modelId="{B1AA456D-9CE6-0848-8746-AFD40772328B}">
      <dsp:nvSpPr>
        <dsp:cNvPr id="0" name=""/>
        <dsp:cNvSpPr/>
      </dsp:nvSpPr>
      <dsp:spPr>
        <a:xfrm>
          <a:off x="2615922" y="1579895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Cholesterol</a:t>
          </a:r>
        </a:p>
      </dsp:txBody>
      <dsp:txXfrm>
        <a:off x="2615922" y="1579895"/>
        <a:ext cx="1088743" cy="3320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58C7-3F29-5049-B2F7-0C2C3BF76E7C}">
      <dsp:nvSpPr>
        <dsp:cNvPr id="0" name=""/>
        <dsp:cNvSpPr/>
      </dsp:nvSpPr>
      <dsp:spPr>
        <a:xfrm>
          <a:off x="1667306" y="1847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</a:t>
          </a:r>
          <a:r>
            <a:rPr lang="en-US" sz="1500" kern="1200" dirty="0" err="1"/>
            <a:t>flox</a:t>
          </a:r>
          <a:r>
            <a:rPr lang="en-US" sz="1500" kern="1200" dirty="0"/>
            <a:t>/</a:t>
          </a:r>
          <a:r>
            <a:rPr lang="en-US" sz="1500" kern="1200" dirty="0" err="1"/>
            <a:t>flox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Albumin </a:t>
          </a:r>
          <a:r>
            <a:rPr lang="en-US" sz="1500" kern="1200" dirty="0" err="1"/>
            <a:t>Cre</a:t>
          </a:r>
          <a:endParaRPr lang="en-US" sz="1500" kern="1200" dirty="0"/>
        </a:p>
      </dsp:txBody>
      <dsp:txXfrm>
        <a:off x="1687440" y="21981"/>
        <a:ext cx="1197118" cy="647168"/>
      </dsp:txXfrm>
    </dsp:sp>
    <dsp:sp modelId="{28D4208D-0A69-D246-B25C-6D67AA2C3210}">
      <dsp:nvSpPr>
        <dsp:cNvPr id="0" name=""/>
        <dsp:cNvSpPr/>
      </dsp:nvSpPr>
      <dsp:spPr>
        <a:xfrm rot="5400000">
          <a:off x="2157105" y="706470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732249"/>
        <a:ext cx="185608" cy="180452"/>
      </dsp:txXfrm>
    </dsp:sp>
    <dsp:sp modelId="{CEB71409-3182-2B4A-B2D9-CDC9F9833CC8}">
      <dsp:nvSpPr>
        <dsp:cNvPr id="0" name=""/>
        <dsp:cNvSpPr/>
      </dsp:nvSpPr>
      <dsp:spPr>
        <a:xfrm>
          <a:off x="1667306" y="1033003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Liver ER fraction</a:t>
          </a:r>
        </a:p>
      </dsp:txBody>
      <dsp:txXfrm>
        <a:off x="1687440" y="1053137"/>
        <a:ext cx="1197118" cy="647168"/>
      </dsp:txXfrm>
    </dsp:sp>
    <dsp:sp modelId="{1C13E3B9-D30E-FF48-B0FD-C11B7034647C}">
      <dsp:nvSpPr>
        <dsp:cNvPr id="0" name=""/>
        <dsp:cNvSpPr/>
      </dsp:nvSpPr>
      <dsp:spPr>
        <a:xfrm rot="5400000">
          <a:off x="2157105" y="1737626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1763405"/>
        <a:ext cx="185608" cy="180452"/>
      </dsp:txXfrm>
    </dsp:sp>
    <dsp:sp modelId="{66C8EEEE-0636-6C4C-AA7D-5A6833624950}">
      <dsp:nvSpPr>
        <dsp:cNvPr id="0" name=""/>
        <dsp:cNvSpPr/>
      </dsp:nvSpPr>
      <dsp:spPr>
        <a:xfrm>
          <a:off x="1667306" y="2064158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IP</a:t>
          </a:r>
        </a:p>
      </dsp:txBody>
      <dsp:txXfrm>
        <a:off x="1687440" y="2084292"/>
        <a:ext cx="1197118" cy="647168"/>
      </dsp:txXfrm>
    </dsp:sp>
    <dsp:sp modelId="{B24F4B82-D4DC-744D-8AEA-95FB6B9D10D0}">
      <dsp:nvSpPr>
        <dsp:cNvPr id="0" name=""/>
        <dsp:cNvSpPr/>
      </dsp:nvSpPr>
      <dsp:spPr>
        <a:xfrm rot="5400000">
          <a:off x="2157105" y="2768781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2794560"/>
        <a:ext cx="185608" cy="180452"/>
      </dsp:txXfrm>
    </dsp:sp>
    <dsp:sp modelId="{7392ECCE-F6BB-B54A-ACC0-1ECC1FABFBE7}">
      <dsp:nvSpPr>
        <dsp:cNvPr id="0" name=""/>
        <dsp:cNvSpPr/>
      </dsp:nvSpPr>
      <dsp:spPr>
        <a:xfrm>
          <a:off x="1667306" y="3095314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Mass spectrometry</a:t>
          </a:r>
        </a:p>
      </dsp:txBody>
      <dsp:txXfrm>
        <a:off x="1687440" y="3115448"/>
        <a:ext cx="1197118" cy="647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58C7-3F29-5049-B2F7-0C2C3BF76E7C}">
      <dsp:nvSpPr>
        <dsp:cNvPr id="0" name=""/>
        <dsp:cNvSpPr/>
      </dsp:nvSpPr>
      <dsp:spPr>
        <a:xfrm>
          <a:off x="1572784" y="1847"/>
          <a:ext cx="1426431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Adenovirus</a:t>
          </a:r>
        </a:p>
      </dsp:txBody>
      <dsp:txXfrm>
        <a:off x="1592918" y="21981"/>
        <a:ext cx="1386163" cy="647168"/>
      </dsp:txXfrm>
    </dsp:sp>
    <dsp:sp modelId="{28D4208D-0A69-D246-B25C-6D67AA2C3210}">
      <dsp:nvSpPr>
        <dsp:cNvPr id="0" name=""/>
        <dsp:cNvSpPr/>
      </dsp:nvSpPr>
      <dsp:spPr>
        <a:xfrm rot="5400000">
          <a:off x="2157105" y="706470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732249"/>
        <a:ext cx="185608" cy="180452"/>
      </dsp:txXfrm>
    </dsp:sp>
    <dsp:sp modelId="{CEB71409-3182-2B4A-B2D9-CDC9F9833CC8}">
      <dsp:nvSpPr>
        <dsp:cNvPr id="0" name=""/>
        <dsp:cNvSpPr/>
      </dsp:nvSpPr>
      <dsp:spPr>
        <a:xfrm>
          <a:off x="1572784" y="1033003"/>
          <a:ext cx="1426431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Liver ER fraction</a:t>
          </a:r>
        </a:p>
      </dsp:txBody>
      <dsp:txXfrm>
        <a:off x="1592918" y="1053137"/>
        <a:ext cx="1386163" cy="647168"/>
      </dsp:txXfrm>
    </dsp:sp>
    <dsp:sp modelId="{1C13E3B9-D30E-FF48-B0FD-C11B7034647C}">
      <dsp:nvSpPr>
        <dsp:cNvPr id="0" name=""/>
        <dsp:cNvSpPr/>
      </dsp:nvSpPr>
      <dsp:spPr>
        <a:xfrm rot="5400000">
          <a:off x="2157105" y="1737626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1763405"/>
        <a:ext cx="185608" cy="180452"/>
      </dsp:txXfrm>
    </dsp:sp>
    <dsp:sp modelId="{66C8EEEE-0636-6C4C-AA7D-5A6833624950}">
      <dsp:nvSpPr>
        <dsp:cNvPr id="0" name=""/>
        <dsp:cNvSpPr/>
      </dsp:nvSpPr>
      <dsp:spPr>
        <a:xfrm>
          <a:off x="1572784" y="2064158"/>
          <a:ext cx="1426431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 IP</a:t>
          </a:r>
        </a:p>
      </dsp:txBody>
      <dsp:txXfrm>
        <a:off x="1592918" y="2084292"/>
        <a:ext cx="1386163" cy="647168"/>
      </dsp:txXfrm>
    </dsp:sp>
    <dsp:sp modelId="{B24F4B82-D4DC-744D-8AEA-95FB6B9D10D0}">
      <dsp:nvSpPr>
        <dsp:cNvPr id="0" name=""/>
        <dsp:cNvSpPr/>
      </dsp:nvSpPr>
      <dsp:spPr>
        <a:xfrm rot="5400000">
          <a:off x="2157105" y="2768781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2794560"/>
        <a:ext cx="185608" cy="180452"/>
      </dsp:txXfrm>
    </dsp:sp>
    <dsp:sp modelId="{7392ECCE-F6BB-B54A-ACC0-1ECC1FABFBE7}">
      <dsp:nvSpPr>
        <dsp:cNvPr id="0" name=""/>
        <dsp:cNvSpPr/>
      </dsp:nvSpPr>
      <dsp:spPr>
        <a:xfrm>
          <a:off x="1572784" y="3095314"/>
          <a:ext cx="1426431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Mass spectrometry</a:t>
          </a:r>
        </a:p>
      </dsp:txBody>
      <dsp:txXfrm>
        <a:off x="1592918" y="3115448"/>
        <a:ext cx="1386163" cy="6471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C1DCB-2FFD-FA41-913E-883693654B9B}">
      <dsp:nvSpPr>
        <dsp:cNvPr id="0" name=""/>
        <dsp:cNvSpPr/>
      </dsp:nvSpPr>
      <dsp:spPr>
        <a:xfrm>
          <a:off x="2396073" y="1511849"/>
          <a:ext cx="219849" cy="234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975" y="0"/>
              </a:lnTo>
              <a:lnTo>
                <a:pt x="110975" y="234079"/>
              </a:lnTo>
              <a:lnTo>
                <a:pt x="219849" y="23407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973C6C-EEDD-A841-829C-2247781D78C1}">
      <dsp:nvSpPr>
        <dsp:cNvPr id="0" name=""/>
        <dsp:cNvSpPr/>
      </dsp:nvSpPr>
      <dsp:spPr>
        <a:xfrm>
          <a:off x="2396073" y="1277769"/>
          <a:ext cx="219849" cy="234079"/>
        </a:xfrm>
        <a:custGeom>
          <a:avLst/>
          <a:gdLst/>
          <a:ahLst/>
          <a:cxnLst/>
          <a:rect l="0" t="0" r="0" b="0"/>
          <a:pathLst>
            <a:path>
              <a:moveTo>
                <a:pt x="0" y="234079"/>
              </a:moveTo>
              <a:lnTo>
                <a:pt x="110975" y="234079"/>
              </a:lnTo>
              <a:lnTo>
                <a:pt x="110975" y="0"/>
              </a:lnTo>
              <a:lnTo>
                <a:pt x="21984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BD8E1-DE63-584B-BA1A-B4E347265E17}">
      <dsp:nvSpPr>
        <dsp:cNvPr id="0" name=""/>
        <dsp:cNvSpPr/>
      </dsp:nvSpPr>
      <dsp:spPr>
        <a:xfrm>
          <a:off x="1088743" y="722322"/>
          <a:ext cx="218586" cy="789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12" y="0"/>
              </a:lnTo>
              <a:lnTo>
                <a:pt x="109712" y="789526"/>
              </a:lnTo>
              <a:lnTo>
                <a:pt x="218586" y="789526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9315DC90-79B8-A649-9F19-05F19C6B5411}">
      <dsp:nvSpPr>
        <dsp:cNvPr id="0" name=""/>
        <dsp:cNvSpPr/>
      </dsp:nvSpPr>
      <dsp:spPr>
        <a:xfrm>
          <a:off x="2396073" y="575530"/>
          <a:ext cx="218380" cy="222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505" y="0"/>
              </a:lnTo>
              <a:lnTo>
                <a:pt x="109505" y="222802"/>
              </a:lnTo>
              <a:lnTo>
                <a:pt x="218380" y="22280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ECE07-FE5B-3B40-9FAE-764BB479708D}">
      <dsp:nvSpPr>
        <dsp:cNvPr id="0" name=""/>
        <dsp:cNvSpPr/>
      </dsp:nvSpPr>
      <dsp:spPr>
        <a:xfrm>
          <a:off x="2396073" y="341450"/>
          <a:ext cx="219849" cy="234079"/>
        </a:xfrm>
        <a:custGeom>
          <a:avLst/>
          <a:gdLst/>
          <a:ahLst/>
          <a:cxnLst/>
          <a:rect l="0" t="0" r="0" b="0"/>
          <a:pathLst>
            <a:path>
              <a:moveTo>
                <a:pt x="0" y="234079"/>
              </a:moveTo>
              <a:lnTo>
                <a:pt x="110975" y="234079"/>
              </a:lnTo>
              <a:lnTo>
                <a:pt x="110975" y="0"/>
              </a:lnTo>
              <a:lnTo>
                <a:pt x="219849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AB03B-DDE3-9341-AC3E-D4B239017F2D}">
      <dsp:nvSpPr>
        <dsp:cNvPr id="0" name=""/>
        <dsp:cNvSpPr/>
      </dsp:nvSpPr>
      <dsp:spPr>
        <a:xfrm>
          <a:off x="1088743" y="575530"/>
          <a:ext cx="218586" cy="146792"/>
        </a:xfrm>
        <a:custGeom>
          <a:avLst/>
          <a:gdLst/>
          <a:ahLst/>
          <a:cxnLst/>
          <a:rect l="0" t="0" r="0" b="0"/>
          <a:pathLst>
            <a:path>
              <a:moveTo>
                <a:pt x="0" y="146792"/>
              </a:moveTo>
              <a:lnTo>
                <a:pt x="109712" y="146792"/>
              </a:lnTo>
              <a:lnTo>
                <a:pt x="109712" y="0"/>
              </a:lnTo>
              <a:lnTo>
                <a:pt x="218586" y="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6A2B7B0F-3947-D544-A605-0D8AC94A55BC}">
      <dsp:nvSpPr>
        <dsp:cNvPr id="0" name=""/>
        <dsp:cNvSpPr/>
      </dsp:nvSpPr>
      <dsp:spPr>
        <a:xfrm>
          <a:off x="0" y="556288"/>
          <a:ext cx="1088743" cy="3320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</a:t>
          </a:r>
          <a:r>
            <a:rPr lang="en-US" sz="1500" kern="1200" dirty="0" err="1"/>
            <a:t>fl</a:t>
          </a:r>
          <a:r>
            <a:rPr lang="en-US" sz="1500" kern="1200" dirty="0"/>
            <a:t> </a:t>
          </a:r>
          <a:r>
            <a:rPr lang="en-US" sz="1500" kern="1200" dirty="0" err="1"/>
            <a:t>AlbCre</a:t>
          </a:r>
          <a:endParaRPr lang="en-US" sz="1500" kern="1200" dirty="0"/>
        </a:p>
      </dsp:txBody>
      <dsp:txXfrm>
        <a:off x="0" y="556288"/>
        <a:ext cx="1088743" cy="332066"/>
      </dsp:txXfrm>
    </dsp:sp>
    <dsp:sp modelId="{D05080F3-5232-A247-983B-64AA554F9C26}">
      <dsp:nvSpPr>
        <dsp:cNvPr id="0" name=""/>
        <dsp:cNvSpPr/>
      </dsp:nvSpPr>
      <dsp:spPr>
        <a:xfrm>
          <a:off x="1307329" y="409496"/>
          <a:ext cx="1088743" cy="332066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Cre</a:t>
          </a:r>
          <a:r>
            <a:rPr lang="en-US" sz="1500" kern="1200" dirty="0"/>
            <a:t>+</a:t>
          </a:r>
        </a:p>
      </dsp:txBody>
      <dsp:txXfrm>
        <a:off x="1307329" y="409496"/>
        <a:ext cx="1088743" cy="332066"/>
      </dsp:txXfrm>
    </dsp:sp>
    <dsp:sp modelId="{8A27A56B-A2FA-B648-811E-ABA9523867BF}">
      <dsp:nvSpPr>
        <dsp:cNvPr id="0" name=""/>
        <dsp:cNvSpPr/>
      </dsp:nvSpPr>
      <dsp:spPr>
        <a:xfrm>
          <a:off x="2615922" y="17541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Chow</a:t>
          </a:r>
        </a:p>
      </dsp:txBody>
      <dsp:txXfrm>
        <a:off x="2615922" y="175416"/>
        <a:ext cx="1088743" cy="332066"/>
      </dsp:txXfrm>
    </dsp:sp>
    <dsp:sp modelId="{CC9B227F-D2E6-0544-A936-FD9343C05AAA}">
      <dsp:nvSpPr>
        <dsp:cNvPr id="0" name=""/>
        <dsp:cNvSpPr/>
      </dsp:nvSpPr>
      <dsp:spPr>
        <a:xfrm>
          <a:off x="2614453" y="632299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Cholesterol</a:t>
          </a:r>
        </a:p>
      </dsp:txBody>
      <dsp:txXfrm>
        <a:off x="2614453" y="632299"/>
        <a:ext cx="1088743" cy="332066"/>
      </dsp:txXfrm>
    </dsp:sp>
    <dsp:sp modelId="{749D9DE9-4F29-5243-A8BC-00B05E878528}">
      <dsp:nvSpPr>
        <dsp:cNvPr id="0" name=""/>
        <dsp:cNvSpPr/>
      </dsp:nvSpPr>
      <dsp:spPr>
        <a:xfrm>
          <a:off x="1307329" y="1345815"/>
          <a:ext cx="1088743" cy="332066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Cre</a:t>
          </a:r>
          <a:r>
            <a:rPr lang="en-US" sz="1500" kern="1200" dirty="0"/>
            <a:t>-</a:t>
          </a:r>
        </a:p>
      </dsp:txBody>
      <dsp:txXfrm>
        <a:off x="1307329" y="1345815"/>
        <a:ext cx="1088743" cy="332066"/>
      </dsp:txXfrm>
    </dsp:sp>
    <dsp:sp modelId="{90739C94-6E4E-3942-B57F-93C6A5EA610C}">
      <dsp:nvSpPr>
        <dsp:cNvPr id="0" name=""/>
        <dsp:cNvSpPr/>
      </dsp:nvSpPr>
      <dsp:spPr>
        <a:xfrm>
          <a:off x="2615922" y="1111736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Chow</a:t>
          </a:r>
        </a:p>
      </dsp:txBody>
      <dsp:txXfrm>
        <a:off x="2615922" y="1111736"/>
        <a:ext cx="1088743" cy="332066"/>
      </dsp:txXfrm>
    </dsp:sp>
    <dsp:sp modelId="{B1AA456D-9CE6-0848-8746-AFD40772328B}">
      <dsp:nvSpPr>
        <dsp:cNvPr id="0" name=""/>
        <dsp:cNvSpPr/>
      </dsp:nvSpPr>
      <dsp:spPr>
        <a:xfrm>
          <a:off x="2615922" y="1579895"/>
          <a:ext cx="1088743" cy="3320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Cholesterol</a:t>
          </a:r>
        </a:p>
      </dsp:txBody>
      <dsp:txXfrm>
        <a:off x="2615922" y="1579895"/>
        <a:ext cx="1088743" cy="3320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58C7-3F29-5049-B2F7-0C2C3BF76E7C}">
      <dsp:nvSpPr>
        <dsp:cNvPr id="0" name=""/>
        <dsp:cNvSpPr/>
      </dsp:nvSpPr>
      <dsp:spPr>
        <a:xfrm>
          <a:off x="1667306" y="1847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</a:t>
          </a:r>
          <a:r>
            <a:rPr lang="en-US" sz="1500" kern="1200" dirty="0" err="1"/>
            <a:t>flox</a:t>
          </a:r>
          <a:r>
            <a:rPr lang="en-US" sz="1500" kern="1200" dirty="0"/>
            <a:t>/</a:t>
          </a:r>
          <a:r>
            <a:rPr lang="en-US" sz="1500" kern="1200" dirty="0" err="1"/>
            <a:t>flox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Albumin </a:t>
          </a:r>
          <a:r>
            <a:rPr lang="en-US" sz="1500" kern="1200" dirty="0" err="1"/>
            <a:t>Cre</a:t>
          </a:r>
          <a:endParaRPr lang="en-US" sz="1500" kern="1200" dirty="0"/>
        </a:p>
      </dsp:txBody>
      <dsp:txXfrm>
        <a:off x="1687440" y="21981"/>
        <a:ext cx="1197118" cy="647168"/>
      </dsp:txXfrm>
    </dsp:sp>
    <dsp:sp modelId="{28D4208D-0A69-D246-B25C-6D67AA2C3210}">
      <dsp:nvSpPr>
        <dsp:cNvPr id="0" name=""/>
        <dsp:cNvSpPr/>
      </dsp:nvSpPr>
      <dsp:spPr>
        <a:xfrm rot="5400000">
          <a:off x="2157105" y="706470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732249"/>
        <a:ext cx="185608" cy="180452"/>
      </dsp:txXfrm>
    </dsp:sp>
    <dsp:sp modelId="{CEB71409-3182-2B4A-B2D9-CDC9F9833CC8}">
      <dsp:nvSpPr>
        <dsp:cNvPr id="0" name=""/>
        <dsp:cNvSpPr/>
      </dsp:nvSpPr>
      <dsp:spPr>
        <a:xfrm>
          <a:off x="1667306" y="1033003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Liver ER fraction</a:t>
          </a:r>
        </a:p>
      </dsp:txBody>
      <dsp:txXfrm>
        <a:off x="1687440" y="1053137"/>
        <a:ext cx="1197118" cy="647168"/>
      </dsp:txXfrm>
    </dsp:sp>
    <dsp:sp modelId="{1C13E3B9-D30E-FF48-B0FD-C11B7034647C}">
      <dsp:nvSpPr>
        <dsp:cNvPr id="0" name=""/>
        <dsp:cNvSpPr/>
      </dsp:nvSpPr>
      <dsp:spPr>
        <a:xfrm rot="5400000">
          <a:off x="2157105" y="1737626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1763405"/>
        <a:ext cx="185608" cy="180452"/>
      </dsp:txXfrm>
    </dsp:sp>
    <dsp:sp modelId="{66C8EEEE-0636-6C4C-AA7D-5A6833624950}">
      <dsp:nvSpPr>
        <dsp:cNvPr id="0" name=""/>
        <dsp:cNvSpPr/>
      </dsp:nvSpPr>
      <dsp:spPr>
        <a:xfrm>
          <a:off x="1667306" y="2064158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IP</a:t>
          </a:r>
        </a:p>
      </dsp:txBody>
      <dsp:txXfrm>
        <a:off x="1687440" y="2084292"/>
        <a:ext cx="1197118" cy="647168"/>
      </dsp:txXfrm>
    </dsp:sp>
    <dsp:sp modelId="{B24F4B82-D4DC-744D-8AEA-95FB6B9D10D0}">
      <dsp:nvSpPr>
        <dsp:cNvPr id="0" name=""/>
        <dsp:cNvSpPr/>
      </dsp:nvSpPr>
      <dsp:spPr>
        <a:xfrm rot="5400000">
          <a:off x="2157105" y="2768781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2794560"/>
        <a:ext cx="185608" cy="180452"/>
      </dsp:txXfrm>
    </dsp:sp>
    <dsp:sp modelId="{7392ECCE-F6BB-B54A-ACC0-1ECC1FABFBE7}">
      <dsp:nvSpPr>
        <dsp:cNvPr id="0" name=""/>
        <dsp:cNvSpPr/>
      </dsp:nvSpPr>
      <dsp:spPr>
        <a:xfrm>
          <a:off x="1667306" y="3095314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Mass spectrometry</a:t>
          </a:r>
        </a:p>
      </dsp:txBody>
      <dsp:txXfrm>
        <a:off x="1687440" y="3115448"/>
        <a:ext cx="1197118" cy="6471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58C7-3F29-5049-B2F7-0C2C3BF76E7C}">
      <dsp:nvSpPr>
        <dsp:cNvPr id="0" name=""/>
        <dsp:cNvSpPr/>
      </dsp:nvSpPr>
      <dsp:spPr>
        <a:xfrm>
          <a:off x="1515211" y="1409"/>
          <a:ext cx="1541577" cy="417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HEK-293 A cells                        Nrf1-HA 1-741</a:t>
          </a:r>
        </a:p>
      </dsp:txBody>
      <dsp:txXfrm>
        <a:off x="1527448" y="13646"/>
        <a:ext cx="1517103" cy="393318"/>
      </dsp:txXfrm>
    </dsp:sp>
    <dsp:sp modelId="{28D4208D-0A69-D246-B25C-6D67AA2C3210}">
      <dsp:nvSpPr>
        <dsp:cNvPr id="0" name=""/>
        <dsp:cNvSpPr/>
      </dsp:nvSpPr>
      <dsp:spPr>
        <a:xfrm rot="5400000">
          <a:off x="2207663" y="429646"/>
          <a:ext cx="156672" cy="1880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229597" y="445313"/>
        <a:ext cx="112804" cy="109670"/>
      </dsp:txXfrm>
    </dsp:sp>
    <dsp:sp modelId="{D2300E68-48A6-2C4D-B44A-D74E6C94C2ED}">
      <dsp:nvSpPr>
        <dsp:cNvPr id="0" name=""/>
        <dsp:cNvSpPr/>
      </dsp:nvSpPr>
      <dsp:spPr>
        <a:xfrm>
          <a:off x="1515211" y="628097"/>
          <a:ext cx="1541577" cy="417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Cholesterol (6 hours) </a:t>
          </a:r>
          <a:r>
            <a:rPr lang="en-US" sz="900" kern="1200" dirty="0" err="1"/>
            <a:t>Epoxomicin</a:t>
          </a:r>
          <a:r>
            <a:rPr lang="en-US" sz="900" kern="1200" dirty="0"/>
            <a:t> (6 hours)</a:t>
          </a:r>
        </a:p>
      </dsp:txBody>
      <dsp:txXfrm>
        <a:off x="1527448" y="640334"/>
        <a:ext cx="1517103" cy="393318"/>
      </dsp:txXfrm>
    </dsp:sp>
    <dsp:sp modelId="{F196B455-3206-9B4C-BC72-1A7113B3686E}">
      <dsp:nvSpPr>
        <dsp:cNvPr id="0" name=""/>
        <dsp:cNvSpPr/>
      </dsp:nvSpPr>
      <dsp:spPr>
        <a:xfrm rot="5400000">
          <a:off x="2207663" y="1056334"/>
          <a:ext cx="156672" cy="1880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229597" y="1072001"/>
        <a:ext cx="112804" cy="109670"/>
      </dsp:txXfrm>
    </dsp:sp>
    <dsp:sp modelId="{CEB71409-3182-2B4A-B2D9-CDC9F9833CC8}">
      <dsp:nvSpPr>
        <dsp:cNvPr id="0" name=""/>
        <dsp:cNvSpPr/>
      </dsp:nvSpPr>
      <dsp:spPr>
        <a:xfrm>
          <a:off x="1515211" y="1254785"/>
          <a:ext cx="1541577" cy="417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Nuclear fraction</a:t>
          </a:r>
        </a:p>
      </dsp:txBody>
      <dsp:txXfrm>
        <a:off x="1527448" y="1267022"/>
        <a:ext cx="1517103" cy="393318"/>
      </dsp:txXfrm>
    </dsp:sp>
    <dsp:sp modelId="{1C13E3B9-D30E-FF48-B0FD-C11B7034647C}">
      <dsp:nvSpPr>
        <dsp:cNvPr id="0" name=""/>
        <dsp:cNvSpPr/>
      </dsp:nvSpPr>
      <dsp:spPr>
        <a:xfrm rot="5400000">
          <a:off x="2207663" y="1683022"/>
          <a:ext cx="156672" cy="1880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229597" y="1698689"/>
        <a:ext cx="112804" cy="109670"/>
      </dsp:txXfrm>
    </dsp:sp>
    <dsp:sp modelId="{66C8EEEE-0636-6C4C-AA7D-5A6833624950}">
      <dsp:nvSpPr>
        <dsp:cNvPr id="0" name=""/>
        <dsp:cNvSpPr/>
      </dsp:nvSpPr>
      <dsp:spPr>
        <a:xfrm>
          <a:off x="1515211" y="1881474"/>
          <a:ext cx="1541577" cy="417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HA IP</a:t>
          </a:r>
        </a:p>
      </dsp:txBody>
      <dsp:txXfrm>
        <a:off x="1527448" y="1893711"/>
        <a:ext cx="1517103" cy="393318"/>
      </dsp:txXfrm>
    </dsp:sp>
    <dsp:sp modelId="{B24F4B82-D4DC-744D-8AEA-95FB6B9D10D0}">
      <dsp:nvSpPr>
        <dsp:cNvPr id="0" name=""/>
        <dsp:cNvSpPr/>
      </dsp:nvSpPr>
      <dsp:spPr>
        <a:xfrm rot="5400000">
          <a:off x="2207663" y="2309710"/>
          <a:ext cx="156672" cy="1880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229597" y="2325377"/>
        <a:ext cx="112804" cy="109670"/>
      </dsp:txXfrm>
    </dsp:sp>
    <dsp:sp modelId="{A5421261-B94D-D34D-AFB9-8A735CE398AF}">
      <dsp:nvSpPr>
        <dsp:cNvPr id="0" name=""/>
        <dsp:cNvSpPr/>
      </dsp:nvSpPr>
      <dsp:spPr>
        <a:xfrm>
          <a:off x="1515211" y="2508162"/>
          <a:ext cx="1541577" cy="417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Separate proteins on gel, stain, excise bands</a:t>
          </a:r>
        </a:p>
      </dsp:txBody>
      <dsp:txXfrm>
        <a:off x="1527448" y="2520399"/>
        <a:ext cx="1517103" cy="393318"/>
      </dsp:txXfrm>
    </dsp:sp>
    <dsp:sp modelId="{CDF97A9D-C970-DE46-A5DE-59570E7E3481}">
      <dsp:nvSpPr>
        <dsp:cNvPr id="0" name=""/>
        <dsp:cNvSpPr/>
      </dsp:nvSpPr>
      <dsp:spPr>
        <a:xfrm rot="5400000">
          <a:off x="2207663" y="2936398"/>
          <a:ext cx="156672" cy="1880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229597" y="2952065"/>
        <a:ext cx="112804" cy="109670"/>
      </dsp:txXfrm>
    </dsp:sp>
    <dsp:sp modelId="{7392ECCE-F6BB-B54A-ACC0-1ECC1FABFBE7}">
      <dsp:nvSpPr>
        <dsp:cNvPr id="0" name=""/>
        <dsp:cNvSpPr/>
      </dsp:nvSpPr>
      <dsp:spPr>
        <a:xfrm>
          <a:off x="1515211" y="3134850"/>
          <a:ext cx="1541577" cy="4177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Identify Nrf1 and interacting proteins by mass spectrometry</a:t>
          </a:r>
        </a:p>
      </dsp:txBody>
      <dsp:txXfrm>
        <a:off x="1527448" y="3147087"/>
        <a:ext cx="1517103" cy="3933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551F8-F6B5-C945-8E61-F3337C74B918}">
      <dsp:nvSpPr>
        <dsp:cNvPr id="0" name=""/>
        <dsp:cNvSpPr/>
      </dsp:nvSpPr>
      <dsp:spPr>
        <a:xfrm>
          <a:off x="1928546" y="1082586"/>
          <a:ext cx="177995" cy="3770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312" y="0"/>
              </a:lnTo>
              <a:lnTo>
                <a:pt x="90312" y="377004"/>
              </a:lnTo>
              <a:lnTo>
                <a:pt x="177995" y="377004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75741-1052-8B4F-95C5-A09769449EA3}">
      <dsp:nvSpPr>
        <dsp:cNvPr id="0" name=""/>
        <dsp:cNvSpPr/>
      </dsp:nvSpPr>
      <dsp:spPr>
        <a:xfrm>
          <a:off x="1928546" y="1036836"/>
          <a:ext cx="1779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49"/>
              </a:moveTo>
              <a:lnTo>
                <a:pt x="90312" y="45749"/>
              </a:lnTo>
              <a:lnTo>
                <a:pt x="90312" y="45720"/>
              </a:lnTo>
              <a:lnTo>
                <a:pt x="177995" y="4572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915B9-06E9-574D-AE84-EAEAC5FB1321}">
      <dsp:nvSpPr>
        <dsp:cNvPr id="0" name=""/>
        <dsp:cNvSpPr/>
      </dsp:nvSpPr>
      <dsp:spPr>
        <a:xfrm>
          <a:off x="1928546" y="703840"/>
          <a:ext cx="177995" cy="378745"/>
        </a:xfrm>
        <a:custGeom>
          <a:avLst/>
          <a:gdLst/>
          <a:ahLst/>
          <a:cxnLst/>
          <a:rect l="0" t="0" r="0" b="0"/>
          <a:pathLst>
            <a:path>
              <a:moveTo>
                <a:pt x="0" y="378745"/>
              </a:moveTo>
              <a:lnTo>
                <a:pt x="90312" y="378745"/>
              </a:lnTo>
              <a:lnTo>
                <a:pt x="90312" y="0"/>
              </a:lnTo>
              <a:lnTo>
                <a:pt x="177995" y="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ADAA2-DFF4-A347-BAF6-61D2F0D83ACC}">
      <dsp:nvSpPr>
        <dsp:cNvPr id="0" name=""/>
        <dsp:cNvSpPr/>
      </dsp:nvSpPr>
      <dsp:spPr>
        <a:xfrm>
          <a:off x="878007" y="1036866"/>
          <a:ext cx="1737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800"/>
              </a:moveTo>
              <a:lnTo>
                <a:pt x="86033" y="47800"/>
              </a:lnTo>
              <a:lnTo>
                <a:pt x="86033" y="45720"/>
              </a:lnTo>
              <a:lnTo>
                <a:pt x="173716" y="4572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324A0-F55C-8B44-B324-4FA44D10415C}">
      <dsp:nvSpPr>
        <dsp:cNvPr id="0" name=""/>
        <dsp:cNvSpPr/>
      </dsp:nvSpPr>
      <dsp:spPr>
        <a:xfrm>
          <a:off x="1183" y="950951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IP</a:t>
          </a:r>
        </a:p>
      </dsp:txBody>
      <dsp:txXfrm>
        <a:off x="1183" y="950951"/>
        <a:ext cx="876823" cy="267431"/>
      </dsp:txXfrm>
    </dsp:sp>
    <dsp:sp modelId="{614F4900-9282-B94D-B4D1-DC0CA81D40E0}">
      <dsp:nvSpPr>
        <dsp:cNvPr id="0" name=""/>
        <dsp:cNvSpPr/>
      </dsp:nvSpPr>
      <dsp:spPr>
        <a:xfrm>
          <a:off x="1051723" y="948870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Beads</a:t>
          </a:r>
        </a:p>
      </dsp:txBody>
      <dsp:txXfrm>
        <a:off x="1051723" y="948870"/>
        <a:ext cx="876823" cy="267431"/>
      </dsp:txXfrm>
    </dsp:sp>
    <dsp:sp modelId="{B1C26F71-2AD9-5C4F-AA92-B5705A78D8C1}">
      <dsp:nvSpPr>
        <dsp:cNvPr id="0" name=""/>
        <dsp:cNvSpPr/>
      </dsp:nvSpPr>
      <dsp:spPr>
        <a:xfrm>
          <a:off x="2106541" y="570125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Beads</a:t>
          </a:r>
        </a:p>
      </dsp:txBody>
      <dsp:txXfrm>
        <a:off x="2106541" y="570125"/>
        <a:ext cx="876823" cy="267431"/>
      </dsp:txXfrm>
    </dsp:sp>
    <dsp:sp modelId="{2E4603EC-626A-DD48-AABA-F7356931702F}">
      <dsp:nvSpPr>
        <dsp:cNvPr id="0" name=""/>
        <dsp:cNvSpPr/>
      </dsp:nvSpPr>
      <dsp:spPr>
        <a:xfrm>
          <a:off x="2106541" y="948841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Beads+Nrf1 IP</a:t>
          </a:r>
        </a:p>
      </dsp:txBody>
      <dsp:txXfrm>
        <a:off x="2106541" y="948841"/>
        <a:ext cx="876823" cy="267431"/>
      </dsp:txXfrm>
    </dsp:sp>
    <dsp:sp modelId="{BDEA0A81-2B5F-AE46-A401-1797F2ABA15D}">
      <dsp:nvSpPr>
        <dsp:cNvPr id="0" name=""/>
        <dsp:cNvSpPr/>
      </dsp:nvSpPr>
      <dsp:spPr>
        <a:xfrm>
          <a:off x="2106541" y="1325875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Beads+Nrf1 IP          +X-link</a:t>
          </a:r>
        </a:p>
      </dsp:txBody>
      <dsp:txXfrm>
        <a:off x="2106541" y="1325875"/>
        <a:ext cx="876823" cy="2674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73C6C-EEDD-A841-829C-2247781D78C1}">
      <dsp:nvSpPr>
        <dsp:cNvPr id="0" name=""/>
        <dsp:cNvSpPr/>
      </dsp:nvSpPr>
      <dsp:spPr>
        <a:xfrm>
          <a:off x="2008008" y="1261629"/>
          <a:ext cx="126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38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BD8E1-DE63-584B-BA1A-B4E347265E17}">
      <dsp:nvSpPr>
        <dsp:cNvPr id="0" name=""/>
        <dsp:cNvSpPr/>
      </dsp:nvSpPr>
      <dsp:spPr>
        <a:xfrm>
          <a:off x="912411" y="1033536"/>
          <a:ext cx="183184" cy="273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943" y="0"/>
              </a:lnTo>
              <a:lnTo>
                <a:pt x="91943" y="273813"/>
              </a:lnTo>
              <a:lnTo>
                <a:pt x="183184" y="273813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0BEECE07-FE5B-3B40-9FAE-764BB479708D}">
      <dsp:nvSpPr>
        <dsp:cNvPr id="0" name=""/>
        <dsp:cNvSpPr/>
      </dsp:nvSpPr>
      <dsp:spPr>
        <a:xfrm>
          <a:off x="2008008" y="869292"/>
          <a:ext cx="1263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6387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AB03B-DDE3-9341-AC3E-D4B239017F2D}">
      <dsp:nvSpPr>
        <dsp:cNvPr id="0" name=""/>
        <dsp:cNvSpPr/>
      </dsp:nvSpPr>
      <dsp:spPr>
        <a:xfrm>
          <a:off x="912411" y="915012"/>
          <a:ext cx="183184" cy="118524"/>
        </a:xfrm>
        <a:custGeom>
          <a:avLst/>
          <a:gdLst/>
          <a:ahLst/>
          <a:cxnLst/>
          <a:rect l="0" t="0" r="0" b="0"/>
          <a:pathLst>
            <a:path>
              <a:moveTo>
                <a:pt x="0" y="118524"/>
              </a:moveTo>
              <a:lnTo>
                <a:pt x="91943" y="118524"/>
              </a:lnTo>
              <a:lnTo>
                <a:pt x="91943" y="0"/>
              </a:lnTo>
              <a:lnTo>
                <a:pt x="183184" y="0"/>
              </a:lnTo>
            </a:path>
          </a:pathLst>
        </a:custGeom>
        <a:noFill/>
        <a:ln w="254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dsp:style>
    </dsp:sp>
    <dsp:sp modelId="{6A2B7B0F-3947-D544-A605-0D8AC94A55BC}">
      <dsp:nvSpPr>
        <dsp:cNvPr id="0" name=""/>
        <dsp:cNvSpPr/>
      </dsp:nvSpPr>
      <dsp:spPr>
        <a:xfrm>
          <a:off x="0" y="894393"/>
          <a:ext cx="912411" cy="27828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Nrf1 </a:t>
          </a:r>
          <a:r>
            <a:rPr lang="en-US" sz="1200" kern="1200" dirty="0" err="1"/>
            <a:t>fl</a:t>
          </a:r>
          <a:r>
            <a:rPr lang="en-US" sz="1200" kern="1200" dirty="0"/>
            <a:t> </a:t>
          </a:r>
          <a:r>
            <a:rPr lang="en-US" sz="1200" kern="1200" dirty="0" err="1"/>
            <a:t>AlbCre</a:t>
          </a:r>
          <a:endParaRPr lang="en-US" sz="1200" kern="1200" dirty="0"/>
        </a:p>
      </dsp:txBody>
      <dsp:txXfrm>
        <a:off x="0" y="894393"/>
        <a:ext cx="912411" cy="278285"/>
      </dsp:txXfrm>
    </dsp:sp>
    <dsp:sp modelId="{D05080F3-5232-A247-983B-64AA554F9C26}">
      <dsp:nvSpPr>
        <dsp:cNvPr id="0" name=""/>
        <dsp:cNvSpPr/>
      </dsp:nvSpPr>
      <dsp:spPr>
        <a:xfrm>
          <a:off x="1095596" y="775869"/>
          <a:ext cx="912411" cy="278285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Cre</a:t>
          </a:r>
          <a:r>
            <a:rPr lang="en-US" sz="1200" kern="1200" dirty="0"/>
            <a:t>+</a:t>
          </a:r>
        </a:p>
      </dsp:txBody>
      <dsp:txXfrm>
        <a:off x="1095596" y="775869"/>
        <a:ext cx="912411" cy="278285"/>
      </dsp:txXfrm>
    </dsp:sp>
    <dsp:sp modelId="{8A27A56B-A2FA-B648-811E-ABA9523867BF}">
      <dsp:nvSpPr>
        <dsp:cNvPr id="0" name=""/>
        <dsp:cNvSpPr/>
      </dsp:nvSpPr>
      <dsp:spPr>
        <a:xfrm>
          <a:off x="2134396" y="775869"/>
          <a:ext cx="912411" cy="2782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Chow</a:t>
          </a:r>
        </a:p>
      </dsp:txBody>
      <dsp:txXfrm>
        <a:off x="2134396" y="775869"/>
        <a:ext cx="912411" cy="278285"/>
      </dsp:txXfrm>
    </dsp:sp>
    <dsp:sp modelId="{749D9DE9-4F29-5243-A8BC-00B05E878528}">
      <dsp:nvSpPr>
        <dsp:cNvPr id="0" name=""/>
        <dsp:cNvSpPr/>
      </dsp:nvSpPr>
      <dsp:spPr>
        <a:xfrm>
          <a:off x="1095596" y="1168206"/>
          <a:ext cx="912411" cy="278285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Cre</a:t>
          </a:r>
          <a:r>
            <a:rPr lang="en-US" sz="1200" kern="1200" dirty="0"/>
            <a:t>-</a:t>
          </a:r>
        </a:p>
      </dsp:txBody>
      <dsp:txXfrm>
        <a:off x="1095596" y="1168206"/>
        <a:ext cx="912411" cy="278285"/>
      </dsp:txXfrm>
    </dsp:sp>
    <dsp:sp modelId="{90739C94-6E4E-3942-B57F-93C6A5EA610C}">
      <dsp:nvSpPr>
        <dsp:cNvPr id="0" name=""/>
        <dsp:cNvSpPr/>
      </dsp:nvSpPr>
      <dsp:spPr>
        <a:xfrm>
          <a:off x="2134396" y="1168206"/>
          <a:ext cx="912411" cy="2782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Chow</a:t>
          </a:r>
        </a:p>
      </dsp:txBody>
      <dsp:txXfrm>
        <a:off x="2134396" y="1168206"/>
        <a:ext cx="912411" cy="278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458C7-3F29-5049-B2F7-0C2C3BF76E7C}">
      <dsp:nvSpPr>
        <dsp:cNvPr id="0" name=""/>
        <dsp:cNvSpPr/>
      </dsp:nvSpPr>
      <dsp:spPr>
        <a:xfrm>
          <a:off x="1667306" y="1847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</a:t>
          </a:r>
          <a:r>
            <a:rPr lang="en-US" sz="1500" kern="1200" dirty="0" err="1"/>
            <a:t>flox</a:t>
          </a:r>
          <a:r>
            <a:rPr lang="en-US" sz="1500" kern="1200" dirty="0"/>
            <a:t>/</a:t>
          </a:r>
          <a:r>
            <a:rPr lang="en-US" sz="1500" kern="1200" dirty="0" err="1"/>
            <a:t>flox</a:t>
          </a: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Albumin </a:t>
          </a:r>
          <a:r>
            <a:rPr lang="en-US" sz="1500" kern="1200" dirty="0" err="1"/>
            <a:t>Cre</a:t>
          </a:r>
          <a:endParaRPr lang="en-US" sz="1500" kern="1200" dirty="0"/>
        </a:p>
      </dsp:txBody>
      <dsp:txXfrm>
        <a:off x="1687440" y="21981"/>
        <a:ext cx="1197118" cy="647168"/>
      </dsp:txXfrm>
    </dsp:sp>
    <dsp:sp modelId="{28D4208D-0A69-D246-B25C-6D67AA2C3210}">
      <dsp:nvSpPr>
        <dsp:cNvPr id="0" name=""/>
        <dsp:cNvSpPr/>
      </dsp:nvSpPr>
      <dsp:spPr>
        <a:xfrm rot="5400000">
          <a:off x="2157105" y="706470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732249"/>
        <a:ext cx="185608" cy="180452"/>
      </dsp:txXfrm>
    </dsp:sp>
    <dsp:sp modelId="{CEB71409-3182-2B4A-B2D9-CDC9F9833CC8}">
      <dsp:nvSpPr>
        <dsp:cNvPr id="0" name=""/>
        <dsp:cNvSpPr/>
      </dsp:nvSpPr>
      <dsp:spPr>
        <a:xfrm>
          <a:off x="1667306" y="1033003"/>
          <a:ext cx="1237386" cy="68743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Liver ER fraction</a:t>
          </a:r>
        </a:p>
      </dsp:txBody>
      <dsp:txXfrm>
        <a:off x="1687440" y="1053137"/>
        <a:ext cx="1197118" cy="647168"/>
      </dsp:txXfrm>
    </dsp:sp>
    <dsp:sp modelId="{1C13E3B9-D30E-FF48-B0FD-C11B7034647C}">
      <dsp:nvSpPr>
        <dsp:cNvPr id="0" name=""/>
        <dsp:cNvSpPr/>
      </dsp:nvSpPr>
      <dsp:spPr>
        <a:xfrm rot="5400000">
          <a:off x="2157105" y="1737626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1763405"/>
        <a:ext cx="185608" cy="180452"/>
      </dsp:txXfrm>
    </dsp:sp>
    <dsp:sp modelId="{66C8EEEE-0636-6C4C-AA7D-5A6833624950}">
      <dsp:nvSpPr>
        <dsp:cNvPr id="0" name=""/>
        <dsp:cNvSpPr/>
      </dsp:nvSpPr>
      <dsp:spPr>
        <a:xfrm>
          <a:off x="1667306" y="2064158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Nrf1 IP</a:t>
          </a:r>
        </a:p>
      </dsp:txBody>
      <dsp:txXfrm>
        <a:off x="1687440" y="2084292"/>
        <a:ext cx="1197118" cy="647168"/>
      </dsp:txXfrm>
    </dsp:sp>
    <dsp:sp modelId="{B24F4B82-D4DC-744D-8AEA-95FB6B9D10D0}">
      <dsp:nvSpPr>
        <dsp:cNvPr id="0" name=""/>
        <dsp:cNvSpPr/>
      </dsp:nvSpPr>
      <dsp:spPr>
        <a:xfrm rot="5400000">
          <a:off x="2157105" y="2768781"/>
          <a:ext cx="257788" cy="309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193195" y="2794560"/>
        <a:ext cx="185608" cy="180452"/>
      </dsp:txXfrm>
    </dsp:sp>
    <dsp:sp modelId="{7392ECCE-F6BB-B54A-ACC0-1ECC1FABFBE7}">
      <dsp:nvSpPr>
        <dsp:cNvPr id="0" name=""/>
        <dsp:cNvSpPr/>
      </dsp:nvSpPr>
      <dsp:spPr>
        <a:xfrm>
          <a:off x="1667306" y="3095314"/>
          <a:ext cx="1237386" cy="6874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Mass spectrometry</a:t>
          </a:r>
        </a:p>
      </dsp:txBody>
      <dsp:txXfrm>
        <a:off x="1687440" y="3115448"/>
        <a:ext cx="1197118" cy="6471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551F8-F6B5-C945-8E61-F3337C74B918}">
      <dsp:nvSpPr>
        <dsp:cNvPr id="0" name=""/>
        <dsp:cNvSpPr/>
      </dsp:nvSpPr>
      <dsp:spPr>
        <a:xfrm>
          <a:off x="1930195" y="1084666"/>
          <a:ext cx="176346" cy="186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8664" y="0"/>
              </a:lnTo>
              <a:lnTo>
                <a:pt x="88664" y="186407"/>
              </a:lnTo>
              <a:lnTo>
                <a:pt x="176346" y="186407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915B9-06E9-574D-AE84-EAEAC5FB1321}">
      <dsp:nvSpPr>
        <dsp:cNvPr id="0" name=""/>
        <dsp:cNvSpPr/>
      </dsp:nvSpPr>
      <dsp:spPr>
        <a:xfrm>
          <a:off x="1930195" y="892357"/>
          <a:ext cx="176346" cy="192309"/>
        </a:xfrm>
        <a:custGeom>
          <a:avLst/>
          <a:gdLst/>
          <a:ahLst/>
          <a:cxnLst/>
          <a:rect l="0" t="0" r="0" b="0"/>
          <a:pathLst>
            <a:path>
              <a:moveTo>
                <a:pt x="0" y="192309"/>
              </a:moveTo>
              <a:lnTo>
                <a:pt x="88664" y="192309"/>
              </a:lnTo>
              <a:lnTo>
                <a:pt x="88664" y="0"/>
              </a:lnTo>
              <a:lnTo>
                <a:pt x="176346" y="0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ADAA2-DFF4-A347-BAF6-61D2F0D83ACC}">
      <dsp:nvSpPr>
        <dsp:cNvPr id="0" name=""/>
        <dsp:cNvSpPr/>
      </dsp:nvSpPr>
      <dsp:spPr>
        <a:xfrm>
          <a:off x="878007" y="1038946"/>
          <a:ext cx="1753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5364" y="4572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324A0-F55C-8B44-B324-4FA44D10415C}">
      <dsp:nvSpPr>
        <dsp:cNvPr id="0" name=""/>
        <dsp:cNvSpPr/>
      </dsp:nvSpPr>
      <dsp:spPr>
        <a:xfrm>
          <a:off x="1183" y="950951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IP</a:t>
          </a:r>
        </a:p>
      </dsp:txBody>
      <dsp:txXfrm>
        <a:off x="1183" y="950951"/>
        <a:ext cx="876823" cy="267431"/>
      </dsp:txXfrm>
    </dsp:sp>
    <dsp:sp modelId="{614F4900-9282-B94D-B4D1-DC0CA81D40E0}">
      <dsp:nvSpPr>
        <dsp:cNvPr id="0" name=""/>
        <dsp:cNvSpPr/>
      </dsp:nvSpPr>
      <dsp:spPr>
        <a:xfrm>
          <a:off x="1053371" y="950951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Beads</a:t>
          </a:r>
        </a:p>
      </dsp:txBody>
      <dsp:txXfrm>
        <a:off x="1053371" y="950951"/>
        <a:ext cx="876823" cy="267431"/>
      </dsp:txXfrm>
    </dsp:sp>
    <dsp:sp modelId="{B1C26F71-2AD9-5C4F-AA92-B5705A78D8C1}">
      <dsp:nvSpPr>
        <dsp:cNvPr id="0" name=""/>
        <dsp:cNvSpPr/>
      </dsp:nvSpPr>
      <dsp:spPr>
        <a:xfrm>
          <a:off x="2106541" y="758642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Beads+IgG</a:t>
          </a:r>
          <a:r>
            <a:rPr lang="en-US" sz="900" kern="1200" dirty="0"/>
            <a:t>+                X-link</a:t>
          </a:r>
        </a:p>
      </dsp:txBody>
      <dsp:txXfrm>
        <a:off x="2106541" y="758642"/>
        <a:ext cx="876823" cy="267431"/>
      </dsp:txXfrm>
    </dsp:sp>
    <dsp:sp modelId="{BDEA0A81-2B5F-AE46-A401-1797F2ABA15D}">
      <dsp:nvSpPr>
        <dsp:cNvPr id="0" name=""/>
        <dsp:cNvSpPr/>
      </dsp:nvSpPr>
      <dsp:spPr>
        <a:xfrm>
          <a:off x="2106541" y="1137358"/>
          <a:ext cx="876823" cy="2674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Beads+Nrf1 IP          +X-link</a:t>
          </a:r>
        </a:p>
      </dsp:txBody>
      <dsp:txXfrm>
        <a:off x="2106541" y="1137358"/>
        <a:ext cx="876823" cy="267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07DE4-8BAD-E841-90EB-369B93D9E705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335FD-5447-4543-869C-B6D22532C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4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35FD-5447-4543-869C-B6D22532CB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51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study</a:t>
            </a:r>
            <a:r>
              <a:rPr lang="en-US" baseline="0" dirty="0"/>
              <a:t> design</a:t>
            </a:r>
          </a:p>
          <a:p>
            <a:r>
              <a:rPr lang="en-US" baseline="0" dirty="0"/>
              <a:t>Right: Example gel. I cut bands out of the gel and they were analyzed by mass spec</a:t>
            </a:r>
          </a:p>
          <a:p>
            <a:r>
              <a:rPr lang="en-US" baseline="0" dirty="0"/>
              <a:t>Chart: # peptides identified with mass spec corresponding to each protein. Band 1 is the top Nrf1 band, band 2 middle, band 3 lower.</a:t>
            </a:r>
          </a:p>
          <a:p>
            <a:endParaRPr lang="en-US" baseline="0" dirty="0"/>
          </a:p>
          <a:p>
            <a:r>
              <a:rPr lang="en-US" baseline="0" dirty="0"/>
              <a:t>Full results can be found in the “Mass spectrometry” section of 20160316 HEK-293 A Nrf1-HA 1-741 mass spectrometry OGT HCFC1.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750BB-0A34-A942-B643-4E428C0E22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7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follow up blots to demonstrate the OGT and HCFC1 interactions identified previously by mass spectrometry. The samples shown on this slide were not analyzed</a:t>
            </a:r>
            <a:r>
              <a:rPr lang="en-US" baseline="0" dirty="0"/>
              <a:t> by mass spectrometry.</a:t>
            </a:r>
            <a:endParaRPr lang="en-US" dirty="0"/>
          </a:p>
          <a:p>
            <a:endParaRPr lang="en-US" dirty="0"/>
          </a:p>
          <a:p>
            <a:r>
              <a:rPr lang="en-US" dirty="0"/>
              <a:t>Left: Western blots of IP eluates from </a:t>
            </a:r>
            <a:r>
              <a:rPr lang="de-DE" dirty="0"/>
              <a:t>HEK-293 A Nrf1-HA 1-741 </a:t>
            </a:r>
            <a:r>
              <a:rPr lang="de-DE" dirty="0" err="1"/>
              <a:t>cells</a:t>
            </a:r>
            <a:r>
              <a:rPr lang="de-DE" dirty="0"/>
              <a:t> (</a:t>
            </a:r>
            <a:r>
              <a:rPr lang="de-DE" dirty="0" err="1"/>
              <a:t>blots</a:t>
            </a:r>
            <a:r>
              <a:rPr lang="de-DE" baseline="0" dirty="0"/>
              <a:t> </a:t>
            </a:r>
            <a:r>
              <a:rPr lang="de-DE" baseline="0" dirty="0" err="1"/>
              <a:t>done</a:t>
            </a:r>
            <a:r>
              <a:rPr lang="de-DE" baseline="0" dirty="0"/>
              <a:t> on 10/6/16)</a:t>
            </a:r>
            <a:r>
              <a:rPr lang="de-DE" dirty="0"/>
              <a:t>.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fraction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left</a:t>
            </a:r>
            <a:r>
              <a:rPr lang="de-DE" baseline="0" dirty="0"/>
              <a:t> </a:t>
            </a:r>
            <a:r>
              <a:rPr lang="de-DE" baseline="0" dirty="0" err="1"/>
              <a:t>lane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control</a:t>
            </a:r>
            <a:r>
              <a:rPr lang="de-DE" baseline="0" dirty="0"/>
              <a:t>, </a:t>
            </a:r>
            <a:r>
              <a:rPr lang="de-DE" baseline="0" dirty="0" err="1"/>
              <a:t>center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cholesterol</a:t>
            </a:r>
            <a:r>
              <a:rPr lang="de-DE" baseline="0" dirty="0"/>
              <a:t>,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epoxomicin</a:t>
            </a:r>
            <a:r>
              <a:rPr lang="de-DE" baseline="0" dirty="0"/>
              <a:t>. IP=</a:t>
            </a:r>
            <a:r>
              <a:rPr lang="de-DE" baseline="0" dirty="0" err="1"/>
              <a:t>immunoprecipitation</a:t>
            </a:r>
            <a:r>
              <a:rPr lang="de-DE" baseline="0" dirty="0"/>
              <a:t>, IB=</a:t>
            </a:r>
            <a:r>
              <a:rPr lang="de-DE" baseline="0" dirty="0" err="1"/>
              <a:t>immunoblot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 err="1"/>
              <a:t>Right</a:t>
            </a:r>
            <a:r>
              <a:rPr lang="de-DE" baseline="0" dirty="0"/>
              <a:t>: </a:t>
            </a:r>
            <a:r>
              <a:rPr lang="de-DE" baseline="0" dirty="0" err="1"/>
              <a:t>quantification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Western </a:t>
            </a:r>
            <a:r>
              <a:rPr lang="de-DE" baseline="0" dirty="0" err="1"/>
              <a:t>blot</a:t>
            </a:r>
            <a:r>
              <a:rPr lang="de-DE" baseline="0" dirty="0"/>
              <a:t> </a:t>
            </a:r>
            <a:r>
              <a:rPr lang="de-DE" baseline="0" dirty="0" err="1"/>
              <a:t>signal</a:t>
            </a:r>
            <a:r>
              <a:rPr lang="de-DE" baseline="0" dirty="0"/>
              <a:t> after Nrf1 IP, </a:t>
            </a:r>
            <a:r>
              <a:rPr lang="de-DE" baseline="0" dirty="0" err="1"/>
              <a:t>normalized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input</a:t>
            </a:r>
            <a:r>
              <a:rPr lang="de-DE" baseline="0" dirty="0"/>
              <a:t> (</a:t>
            </a:r>
            <a:r>
              <a:rPr lang="de-DE" baseline="0" dirty="0" err="1"/>
              <a:t>signal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protein</a:t>
            </a:r>
            <a:r>
              <a:rPr lang="de-DE" baseline="0" dirty="0"/>
              <a:t> </a:t>
            </a:r>
            <a:r>
              <a:rPr lang="de-DE" baseline="0" dirty="0" err="1"/>
              <a:t>lysate</a:t>
            </a:r>
            <a:r>
              <a:rPr lang="de-DE" baseline="0" dirty="0"/>
              <a:t> </a:t>
            </a:r>
            <a:r>
              <a:rPr lang="de-DE" baseline="0" dirty="0" err="1"/>
              <a:t>before</a:t>
            </a:r>
            <a:r>
              <a:rPr lang="de-DE" baseline="0" dirty="0"/>
              <a:t> IP). This </a:t>
            </a:r>
            <a:r>
              <a:rPr lang="de-DE" baseline="0" dirty="0" err="1"/>
              <a:t>quantification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blots</a:t>
            </a:r>
            <a:r>
              <a:rPr lang="de-DE" baseline="0" dirty="0"/>
              <a:t> </a:t>
            </a:r>
            <a:r>
              <a:rPr lang="de-DE" baseline="0" dirty="0" err="1"/>
              <a:t>done</a:t>
            </a:r>
            <a:r>
              <a:rPr lang="de-DE" baseline="0" dirty="0"/>
              <a:t> on 11/18/16 (different </a:t>
            </a:r>
            <a:r>
              <a:rPr lang="de-DE" baseline="0" dirty="0" err="1"/>
              <a:t>blots</a:t>
            </a:r>
            <a:r>
              <a:rPr lang="de-DE" baseline="0" dirty="0"/>
              <a:t> </a:t>
            </a:r>
            <a:r>
              <a:rPr lang="de-DE" baseline="0" dirty="0" err="1"/>
              <a:t>than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image</a:t>
            </a:r>
            <a:r>
              <a:rPr lang="de-DE" baseline="0" dirty="0"/>
              <a:t> at </a:t>
            </a:r>
            <a:r>
              <a:rPr lang="de-DE" baseline="0" dirty="0" err="1"/>
              <a:t>left</a:t>
            </a:r>
            <a:r>
              <a:rPr lang="de-DE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7EB4B-704A-0746-AD7B-A8278CEF36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3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750BB-0A34-A942-B643-4E428C0E22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750BB-0A34-A942-B643-4E428C0E22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750BB-0A34-A942-B643-4E428C0E22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3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35FD-5447-4543-869C-B6D22532CB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1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750BB-0A34-A942-B643-4E428C0E22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6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BD12D-2FB4-8041-8D46-7B0A361914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4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WITH CROSS-REACTIVE ANTIBODIES FOR COX IV</a:t>
            </a:r>
            <a:r>
              <a:rPr lang="en-US" baseline="0" dirty="0"/>
              <a:t> AND NA,K-ATPASE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7EB4B-704A-0746-AD7B-A8278CEF36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88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35FD-5447-4543-869C-B6D22532CB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Lane 1: Nrf1 KO MEF</a:t>
            </a:r>
          </a:p>
          <a:p>
            <a:r>
              <a:rPr lang="en-US" dirty="0"/>
              <a:t>Lane 2: 293</a:t>
            </a:r>
            <a:r>
              <a:rPr lang="en-US" baseline="0" dirty="0"/>
              <a:t> microsomal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335FD-5447-4543-869C-B6D22532CB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BD12D-2FB4-8041-8D46-7B0A361914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750BB-0A34-A942-B643-4E428C0E22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30000">
              <a:schemeClr val="bg1">
                <a:lumMod val="75000"/>
              </a:schemeClr>
            </a:gs>
            <a:gs pos="0">
              <a:schemeClr val="bg1">
                <a:lumMod val="95000"/>
              </a:schemeClr>
            </a:gs>
            <a:gs pos="90000">
              <a:srgbClr val="800000">
                <a:alpha val="75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657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Medium"/>
                <a:cs typeface="Avenir Medium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691488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venir Light"/>
                <a:cs typeface="Avenir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Brendon Smith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Light"/>
                <a:cs typeface="Avenir Light"/>
              </a:defRPr>
            </a:lvl1pPr>
          </a:lstStyle>
          <a:p>
            <a:fld id="{876CBA91-6696-EB40-9C03-406C85242BD5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Light"/>
                <a:cs typeface="Avenir Light"/>
              </a:defRPr>
            </a:lvl1pPr>
          </a:lstStyle>
          <a:p>
            <a:r>
              <a:rPr lang="en-US"/>
              <a:t>Brendon Smith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venir Light"/>
                <a:cs typeface="Avenir Light"/>
              </a:defRPr>
            </a:lvl1pPr>
          </a:lstStyle>
          <a:p>
            <a:fld id="{39493544-91F8-6C45-9A43-081E492766A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ster slide">
    <p:bg>
      <p:bgPr>
        <a:gradFill flip="none" rotWithShape="1">
          <a:gsLst>
            <a:gs pos="80000">
              <a:schemeClr val="bg1"/>
            </a:gs>
            <a:gs pos="100000">
              <a:schemeClr val="accent2">
                <a:alpha val="7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4DC28-D986-3545-B8E6-EF4CA3289547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i="0"/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6ABB-072B-AC40-8FA6-BB38382B76EA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3544-91F8-6C45-9A43-081E492766AD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20ACA-8C02-5443-9C47-9F60BD1F1385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375E1-255A-F845-A141-3B52BC492287}" type="datetime1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7D28-C58D-3F4E-8763-148D7DFA4E27}" type="datetime1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49A50-0EAB-0D42-BF8F-3CCCA1AD9C2F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36513-A6B9-0D4E-8E7A-02171AC68E42}" type="datetime1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0">
              <a:schemeClr val="bg1"/>
            </a:gs>
            <a:gs pos="100000">
              <a:schemeClr val="accent2">
                <a:alpha val="7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  <a:latin typeface="Avenir Light"/>
                <a:cs typeface="Avenir Light"/>
              </a:defRPr>
            </a:lvl1pPr>
          </a:lstStyle>
          <a:p>
            <a:fld id="{80A24901-9194-A54D-94A5-A7D5CABCD827}" type="datetime1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  <a:latin typeface="Avenir Light"/>
                <a:cs typeface="Avenir Light"/>
              </a:defRPr>
            </a:lvl1pPr>
          </a:lstStyle>
          <a:p>
            <a:r>
              <a:rPr lang="en-US"/>
              <a:t>Brendon Smith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rgbClr val="000000"/>
                </a:solidFill>
                <a:latin typeface="Avenir Light"/>
                <a:cs typeface="Avenir Light"/>
              </a:defRPr>
            </a:lvl1pPr>
          </a:lstStyle>
          <a:p>
            <a:r>
              <a:rPr lang="en-US" dirty="0"/>
              <a:t> Brendon Smith | slide </a:t>
            </a:r>
            <a:fld id="{39493544-91F8-6C45-9A43-081E492766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6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chart" Target="../charts/chart2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chart" Target="../charts/chart3.xml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1.png"/><Relationship Id="rId4" Type="http://schemas.openxmlformats.org/officeDocument/2006/relationships/diagramData" Target="../diagrams/data5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diagramData" Target="../diagrams/data8.xml"/><Relationship Id="rId18" Type="http://schemas.openxmlformats.org/officeDocument/2006/relationships/hyperlink" Target="https://www.cellsignal.com/products/primary-antibodies/tcf11-nrf1-d5b10-rabbit-mab/8052" TargetMode="External"/><Relationship Id="rId3" Type="http://schemas.openxmlformats.org/officeDocument/2006/relationships/diagramData" Target="../diagrams/data6.xml"/><Relationship Id="rId21" Type="http://schemas.openxmlformats.org/officeDocument/2006/relationships/image" Target="../media/image2.png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1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7.xml"/><Relationship Id="rId19" Type="http://schemas.openxmlformats.org/officeDocument/2006/relationships/chart" Target="../charts/chart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Relationship Id="rId1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hyperlink" Target="https://www.cellsignal.com/products/primary-antibodies/tcf11-nrf1-d5b10-rabbit-mab/8052" TargetMode="External"/><Relationship Id="rId3" Type="http://schemas.openxmlformats.org/officeDocument/2006/relationships/diagramData" Target="../diagrams/data9.xml"/><Relationship Id="rId21" Type="http://schemas.openxmlformats.org/officeDocument/2006/relationships/image" Target="../media/image2.png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1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19" Type="http://schemas.openxmlformats.org/officeDocument/2006/relationships/chart" Target="../charts/chart7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chart" Target="../charts/chart8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hyperlink" Target="https://www.cellsignal.com/products/primary-antibodies/tcf11-nrf1-d5b10-rabbit-mab/8052" TargetMode="Externa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oftware.broadinstitute.org/morpheus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Nrf1 proteomics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Brendon Smith</a:t>
            </a:r>
          </a:p>
          <a:p>
            <a:r>
              <a:rPr lang="en-US" dirty="0"/>
              <a:t>2016-2017</a:t>
            </a:r>
          </a:p>
        </p:txBody>
      </p:sp>
    </p:spTree>
    <p:extLst>
      <p:ext uri="{BB962C8B-B14F-4D97-AF65-F5344CB8AC3E}">
        <p14:creationId xmlns:p14="http://schemas.microsoft.com/office/powerpoint/2010/main" val="21059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786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784" y="126682"/>
            <a:ext cx="2654300" cy="85725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Subcellular fractionation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63784" y="1486351"/>
            <a:ext cx="36714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Cox B, </a:t>
            </a:r>
            <a:r>
              <a:rPr lang="en-US" sz="1000" dirty="0" err="1">
                <a:latin typeface="Avenir Medium" charset="0"/>
                <a:ea typeface="Avenir Medium" charset="0"/>
                <a:cs typeface="Avenir Medium" charset="0"/>
              </a:rPr>
              <a:t>Emili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 A. Tissue subcellular fractionation and protein extraction for use in mass-spectrometry-based proteomics. </a:t>
            </a:r>
            <a:r>
              <a:rPr lang="en-US" sz="1000" i="1" dirty="0">
                <a:latin typeface="Avenir Medium" charset="0"/>
                <a:ea typeface="Avenir Medium" charset="0"/>
                <a:cs typeface="Avenir Medium" charset="0"/>
              </a:rPr>
              <a:t>Nature Protocols 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1:1872–1878 (2006).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37023" y="2218322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BCA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5658" y="2218322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94293" y="2214429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Digest</a:t>
            </a:r>
          </a:p>
        </p:txBody>
      </p:sp>
      <p:cxnSp>
        <p:nvCxnSpPr>
          <p:cNvPr id="18" name="Straight Arrow Connector 17"/>
          <p:cNvCxnSpPr>
            <a:stCxn id="9" idx="3"/>
            <a:endCxn id="12" idx="1"/>
          </p:cNvCxnSpPr>
          <p:nvPr/>
        </p:nvCxnSpPr>
        <p:spPr>
          <a:xfrm>
            <a:off x="5490857" y="2410657"/>
            <a:ext cx="224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13" idx="1"/>
          </p:cNvCxnSpPr>
          <p:nvPr/>
        </p:nvCxnSpPr>
        <p:spPr>
          <a:xfrm flipV="1">
            <a:off x="6569492" y="2406764"/>
            <a:ext cx="224801" cy="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92346" y="3226878"/>
            <a:ext cx="32224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Medium" charset="0"/>
                <a:ea typeface="Avenir Medium" charset="0"/>
                <a:cs typeface="Avenir Medium" charset="0"/>
              </a:rPr>
              <a:t>Microsome</a:t>
            </a:r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 extraction buffer:</a:t>
            </a:r>
          </a:p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20 </a:t>
            </a:r>
            <a:r>
              <a:rPr lang="en-US" sz="1000" dirty="0" err="1">
                <a:latin typeface="Avenir Medium" charset="0"/>
                <a:ea typeface="Avenir Medium" charset="0"/>
                <a:cs typeface="Avenir Medium" charset="0"/>
              </a:rPr>
              <a:t>mM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 </a:t>
            </a:r>
            <a:r>
              <a:rPr lang="en-US" sz="1000" dirty="0" err="1">
                <a:latin typeface="Avenir Medium" charset="0"/>
                <a:ea typeface="Avenir Medium" charset="0"/>
                <a:cs typeface="Avenir Medium" charset="0"/>
              </a:rPr>
              <a:t>Tris-HCl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 (pH 7.8), 0.4 M </a:t>
            </a:r>
            <a:r>
              <a:rPr lang="en-US" sz="1000" dirty="0" err="1">
                <a:latin typeface="Avenir Medium" charset="0"/>
                <a:ea typeface="Avenir Medium" charset="0"/>
                <a:cs typeface="Avenir Medium" charset="0"/>
              </a:rPr>
              <a:t>NaCl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, 15% glycerol, 1.5% Triton X-100, protease/phosphatase inhibitors</a:t>
            </a:r>
            <a:endParaRPr lang="en-US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92346" y="2112021"/>
            <a:ext cx="6326534" cy="590135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872928" y="2214429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MS/MS</a:t>
            </a:r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>
            <a:off x="7648127" y="2406764"/>
            <a:ext cx="224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FB5C6D-CBFF-B948-A0EB-EBE403AB2B6B}"/>
              </a:ext>
            </a:extLst>
          </p:cNvPr>
          <p:cNvSpPr txBox="1"/>
          <p:nvPr/>
        </p:nvSpPr>
        <p:spPr>
          <a:xfrm>
            <a:off x="5463785" y="943224"/>
            <a:ext cx="2775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venir Medium" charset="0"/>
                <a:ea typeface="Avenir Medium" charset="0"/>
                <a:cs typeface="Avenir Medium" charset="0"/>
              </a:rPr>
              <a:t>Adjustments to procedure for future experiments</a:t>
            </a:r>
          </a:p>
        </p:txBody>
      </p:sp>
    </p:spTree>
    <p:extLst>
      <p:ext uri="{BB962C8B-B14F-4D97-AF65-F5344CB8AC3E}">
        <p14:creationId xmlns:p14="http://schemas.microsoft.com/office/powerpoint/2010/main" val="31854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30686" y="851784"/>
            <a:ext cx="3704666" cy="2920820"/>
            <a:chOff x="3530686" y="851784"/>
            <a:chExt cx="3704666" cy="2920820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467074424"/>
                </p:ext>
              </p:extLst>
            </p:nvPr>
          </p:nvGraphicFramePr>
          <p:xfrm>
            <a:off x="3530686" y="851784"/>
            <a:ext cx="3704666" cy="29208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6156960" y="2797387"/>
              <a:ext cx="10748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Medium" charset="0"/>
                  <a:ea typeface="Avenir Medium" charset="0"/>
                  <a:cs typeface="Avenir Medium" charset="0"/>
                </a:rPr>
                <a:t>(</a:t>
              </a:r>
              <a:r>
                <a:rPr lang="en-US" sz="1200" dirty="0" err="1">
                  <a:latin typeface="Avenir Medium" charset="0"/>
                  <a:ea typeface="Avenir Medium" charset="0"/>
                  <a:cs typeface="Avenir Medium" charset="0"/>
                </a:rPr>
                <a:t>Paigen</a:t>
              </a:r>
              <a:r>
                <a:rPr lang="en-US" sz="1200" dirty="0">
                  <a:latin typeface="Avenir Medium" charset="0"/>
                  <a:ea typeface="Avenir Medium" charset="0"/>
                  <a:cs typeface="Avenir Medium" charset="0"/>
                </a:rPr>
                <a:t> diet)</a:t>
              </a:r>
            </a:p>
          </p:txBody>
        </p:sp>
      </p:grpSp>
      <p:graphicFrame>
        <p:nvGraphicFramePr>
          <p:cNvPr id="28" name="Diagram 27"/>
          <p:cNvGraphicFramePr/>
          <p:nvPr>
            <p:extLst/>
          </p:nvPr>
        </p:nvGraphicFramePr>
        <p:xfrm>
          <a:off x="1733550" y="1061497"/>
          <a:ext cx="4572000" cy="378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Nrf1 proteomics future experiment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33827" y="3051060"/>
            <a:ext cx="3352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Pre-clear with Protein A/G magnetic beads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IP with Nrf1 antibody (CST 8052) crosslinked to Protein A/G magnetic beads (</a:t>
            </a:r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ThermoFisher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 88803)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16152"/>
              </p:ext>
            </p:extLst>
          </p:nvPr>
        </p:nvGraphicFramePr>
        <p:xfrm>
          <a:off x="7252688" y="725485"/>
          <a:ext cx="1699995" cy="2038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4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 </a:t>
                      </a:r>
                      <a:r>
                        <a:rPr lang="en-US" sz="1000" dirty="0" err="1"/>
                        <a:t>wk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 </a:t>
                      </a:r>
                      <a:r>
                        <a:rPr lang="en-US" sz="1000" dirty="0" err="1"/>
                        <a:t>wk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633826" y="4302301"/>
            <a:ext cx="283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On-bead digestion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261371" y="939421"/>
            <a:ext cx="1892087" cy="4204079"/>
            <a:chOff x="1261371" y="939421"/>
            <a:chExt cx="1892087" cy="4204079"/>
          </a:xfrm>
        </p:grpSpPr>
        <p:graphicFrame>
          <p:nvGraphicFramePr>
            <p:cNvPr id="23" name="Chart 22"/>
            <p:cNvGraphicFramePr/>
            <p:nvPr>
              <p:extLst>
                <p:ext uri="{D42A27DB-BD31-4B8C-83A1-F6EECF244321}">
                  <p14:modId xmlns:p14="http://schemas.microsoft.com/office/powerpoint/2010/main" val="1033811233"/>
                </p:ext>
              </p:extLst>
            </p:nvPr>
          </p:nvGraphicFramePr>
          <p:xfrm>
            <a:off x="1261371" y="4046017"/>
            <a:ext cx="1640242" cy="1097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20" name="Rounded Rectangle 7"/>
            <p:cNvSpPr/>
            <p:nvPr/>
          </p:nvSpPr>
          <p:spPr>
            <a:xfrm>
              <a:off x="1383022" y="2061030"/>
              <a:ext cx="1396940" cy="904646"/>
            </a:xfrm>
            <a:custGeom>
              <a:avLst/>
              <a:gdLst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895600 w 2895600"/>
                <a:gd name="connsiteY4" fmla="*/ 1777993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70950 w 2895600"/>
                <a:gd name="connsiteY5" fmla="*/ 131179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691832 w 2895600"/>
                <a:gd name="connsiteY4" fmla="*/ 921467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772855 w 2895600"/>
                <a:gd name="connsiteY4" fmla="*/ 1222408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2539993 w 2895600"/>
                <a:gd name="connsiteY2" fmla="*/ 474563 h 2608163"/>
                <a:gd name="connsiteX3" fmla="*/ 2895600 w 2895600"/>
                <a:gd name="connsiteY3" fmla="*/ 830170 h 2608163"/>
                <a:gd name="connsiteX4" fmla="*/ 1772855 w 2895600"/>
                <a:gd name="connsiteY4" fmla="*/ 1696971 h 2608163"/>
                <a:gd name="connsiteX5" fmla="*/ 1081582 w 2895600"/>
                <a:gd name="connsiteY5" fmla="*/ 2457692 h 2608163"/>
                <a:gd name="connsiteX6" fmla="*/ 355607 w 2895600"/>
                <a:gd name="connsiteY6" fmla="*/ 2608163 h 2608163"/>
                <a:gd name="connsiteX7" fmla="*/ 0 w 2895600"/>
                <a:gd name="connsiteY7" fmla="*/ 2252556 h 2608163"/>
                <a:gd name="connsiteX8" fmla="*/ 0 w 2895600"/>
                <a:gd name="connsiteY8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684487 w 2895600"/>
                <a:gd name="connsiteY2" fmla="*/ 290334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424453 w 2895600"/>
                <a:gd name="connsiteY2" fmla="*/ 406081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772855 w 2895600"/>
                <a:gd name="connsiteY5" fmla="*/ 1627523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987001 w 2895600"/>
                <a:gd name="connsiteY5" fmla="*/ 1639098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6370 h 2594363"/>
                <a:gd name="connsiteX1" fmla="*/ 447383 w 2895600"/>
                <a:gd name="connsiteY1" fmla="*/ 55648 h 2594363"/>
                <a:gd name="connsiteX2" fmla="*/ 659645 w 2895600"/>
                <a:gd name="connsiteY2" fmla="*/ 102913 h 2594363"/>
                <a:gd name="connsiteX3" fmla="*/ 1424453 w 2895600"/>
                <a:gd name="connsiteY3" fmla="*/ 392281 h 2594363"/>
                <a:gd name="connsiteX4" fmla="*/ 2539993 w 2895600"/>
                <a:gd name="connsiteY4" fmla="*/ 460763 h 2594363"/>
                <a:gd name="connsiteX5" fmla="*/ 2895600 w 2895600"/>
                <a:gd name="connsiteY5" fmla="*/ 816370 h 2594363"/>
                <a:gd name="connsiteX6" fmla="*/ 1987001 w 2895600"/>
                <a:gd name="connsiteY6" fmla="*/ 1694746 h 2594363"/>
                <a:gd name="connsiteX7" fmla="*/ 1081582 w 2895600"/>
                <a:gd name="connsiteY7" fmla="*/ 2443892 h 2594363"/>
                <a:gd name="connsiteX8" fmla="*/ 355607 w 2895600"/>
                <a:gd name="connsiteY8" fmla="*/ 2594363 h 2594363"/>
                <a:gd name="connsiteX9" fmla="*/ 0 w 2895600"/>
                <a:gd name="connsiteY9" fmla="*/ 2238756 h 2594363"/>
                <a:gd name="connsiteX10" fmla="*/ 0 w 2895600"/>
                <a:gd name="connsiteY10" fmla="*/ 816370 h 2594363"/>
                <a:gd name="connsiteX0" fmla="*/ 0 w 2895600"/>
                <a:gd name="connsiteY0" fmla="*/ 813425 h 2591418"/>
                <a:gd name="connsiteX1" fmla="*/ 447383 w 2895600"/>
                <a:gd name="connsiteY1" fmla="*/ 52703 h 2591418"/>
                <a:gd name="connsiteX2" fmla="*/ 827902 w 2895600"/>
                <a:gd name="connsiteY2" fmla="*/ 111543 h 2591418"/>
                <a:gd name="connsiteX3" fmla="*/ 1424453 w 2895600"/>
                <a:gd name="connsiteY3" fmla="*/ 389336 h 2591418"/>
                <a:gd name="connsiteX4" fmla="*/ 2539993 w 2895600"/>
                <a:gd name="connsiteY4" fmla="*/ 457818 h 2591418"/>
                <a:gd name="connsiteX5" fmla="*/ 2895600 w 2895600"/>
                <a:gd name="connsiteY5" fmla="*/ 813425 h 2591418"/>
                <a:gd name="connsiteX6" fmla="*/ 1987001 w 2895600"/>
                <a:gd name="connsiteY6" fmla="*/ 1691801 h 2591418"/>
                <a:gd name="connsiteX7" fmla="*/ 1081582 w 2895600"/>
                <a:gd name="connsiteY7" fmla="*/ 2440947 h 2591418"/>
                <a:gd name="connsiteX8" fmla="*/ 355607 w 2895600"/>
                <a:gd name="connsiteY8" fmla="*/ 2591418 h 2591418"/>
                <a:gd name="connsiteX9" fmla="*/ 0 w 2895600"/>
                <a:gd name="connsiteY9" fmla="*/ 2235811 h 2591418"/>
                <a:gd name="connsiteX10" fmla="*/ 0 w 2895600"/>
                <a:gd name="connsiteY10" fmla="*/ 813425 h 2591418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1081582 w 2895600"/>
                <a:gd name="connsiteY7" fmla="*/ 2450730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765207 w 2895600"/>
                <a:gd name="connsiteY6" fmla="*/ 1574262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799960 h 2577953"/>
                <a:gd name="connsiteX1" fmla="*/ 447383 w 2895600"/>
                <a:gd name="connsiteY1" fmla="*/ 39238 h 2577953"/>
                <a:gd name="connsiteX2" fmla="*/ 1018025 w 2895600"/>
                <a:gd name="connsiteY2" fmla="*/ 170931 h 2577953"/>
                <a:gd name="connsiteX3" fmla="*/ 1424453 w 2895600"/>
                <a:gd name="connsiteY3" fmla="*/ 375871 h 2577953"/>
                <a:gd name="connsiteX4" fmla="*/ 2539993 w 2895600"/>
                <a:gd name="connsiteY4" fmla="*/ 444353 h 2577953"/>
                <a:gd name="connsiteX5" fmla="*/ 2895600 w 2895600"/>
                <a:gd name="connsiteY5" fmla="*/ 799960 h 2577953"/>
                <a:gd name="connsiteX6" fmla="*/ 1765207 w 2895600"/>
                <a:gd name="connsiteY6" fmla="*/ 1551014 h 2577953"/>
                <a:gd name="connsiteX7" fmla="*/ 890380 w 2895600"/>
                <a:gd name="connsiteY7" fmla="*/ 2126540 h 2577953"/>
                <a:gd name="connsiteX8" fmla="*/ 355607 w 2895600"/>
                <a:gd name="connsiteY8" fmla="*/ 2577953 h 2577953"/>
                <a:gd name="connsiteX9" fmla="*/ 0 w 2895600"/>
                <a:gd name="connsiteY9" fmla="*/ 2222346 h 2577953"/>
                <a:gd name="connsiteX10" fmla="*/ 0 w 2895600"/>
                <a:gd name="connsiteY10" fmla="*/ 799960 h 2577953"/>
                <a:gd name="connsiteX0" fmla="*/ 0 w 2895600"/>
                <a:gd name="connsiteY0" fmla="*/ 742799 h 2520792"/>
                <a:gd name="connsiteX1" fmla="*/ 354976 w 2895600"/>
                <a:gd name="connsiteY1" fmla="*/ 52002 h 2520792"/>
                <a:gd name="connsiteX2" fmla="*/ 1018025 w 2895600"/>
                <a:gd name="connsiteY2" fmla="*/ 113770 h 2520792"/>
                <a:gd name="connsiteX3" fmla="*/ 1424453 w 2895600"/>
                <a:gd name="connsiteY3" fmla="*/ 318710 h 2520792"/>
                <a:gd name="connsiteX4" fmla="*/ 2539993 w 2895600"/>
                <a:gd name="connsiteY4" fmla="*/ 387192 h 2520792"/>
                <a:gd name="connsiteX5" fmla="*/ 2895600 w 2895600"/>
                <a:gd name="connsiteY5" fmla="*/ 742799 h 2520792"/>
                <a:gd name="connsiteX6" fmla="*/ 1765207 w 2895600"/>
                <a:gd name="connsiteY6" fmla="*/ 1493853 h 2520792"/>
                <a:gd name="connsiteX7" fmla="*/ 890380 w 2895600"/>
                <a:gd name="connsiteY7" fmla="*/ 2069379 h 2520792"/>
                <a:gd name="connsiteX8" fmla="*/ 355607 w 2895600"/>
                <a:gd name="connsiteY8" fmla="*/ 2520792 h 2520792"/>
                <a:gd name="connsiteX9" fmla="*/ 0 w 2895600"/>
                <a:gd name="connsiteY9" fmla="*/ 2165185 h 2520792"/>
                <a:gd name="connsiteX10" fmla="*/ 0 w 2895600"/>
                <a:gd name="connsiteY10" fmla="*/ 742799 h 2520792"/>
                <a:gd name="connsiteX0" fmla="*/ 0 w 2895600"/>
                <a:gd name="connsiteY0" fmla="*/ 761004 h 2538997"/>
                <a:gd name="connsiteX1" fmla="*/ 354976 w 2895600"/>
                <a:gd name="connsiteY1" fmla="*/ 70207 h 2538997"/>
                <a:gd name="connsiteX2" fmla="*/ 1039349 w 2895600"/>
                <a:gd name="connsiteY2" fmla="*/ 72808 h 2538997"/>
                <a:gd name="connsiteX3" fmla="*/ 1424453 w 2895600"/>
                <a:gd name="connsiteY3" fmla="*/ 336915 h 2538997"/>
                <a:gd name="connsiteX4" fmla="*/ 2539993 w 2895600"/>
                <a:gd name="connsiteY4" fmla="*/ 405397 h 2538997"/>
                <a:gd name="connsiteX5" fmla="*/ 2895600 w 2895600"/>
                <a:gd name="connsiteY5" fmla="*/ 761004 h 2538997"/>
                <a:gd name="connsiteX6" fmla="*/ 1765207 w 2895600"/>
                <a:gd name="connsiteY6" fmla="*/ 1512058 h 2538997"/>
                <a:gd name="connsiteX7" fmla="*/ 890380 w 2895600"/>
                <a:gd name="connsiteY7" fmla="*/ 2087584 h 2538997"/>
                <a:gd name="connsiteX8" fmla="*/ 355607 w 2895600"/>
                <a:gd name="connsiteY8" fmla="*/ 2538997 h 2538997"/>
                <a:gd name="connsiteX9" fmla="*/ 0 w 2895600"/>
                <a:gd name="connsiteY9" fmla="*/ 2183390 h 2538997"/>
                <a:gd name="connsiteX10" fmla="*/ 0 w 2895600"/>
                <a:gd name="connsiteY10" fmla="*/ 761004 h 2538997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424453 w 2895600"/>
                <a:gd name="connsiteY3" fmla="*/ 347126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37699 w 2895600"/>
                <a:gd name="connsiteY3" fmla="*/ 196519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2539993 w 2895600"/>
                <a:gd name="connsiteY3" fmla="*/ 415608 h 2549208"/>
                <a:gd name="connsiteX4" fmla="*/ 2895600 w 2895600"/>
                <a:gd name="connsiteY4" fmla="*/ 771215 h 2549208"/>
                <a:gd name="connsiteX5" fmla="*/ 1765207 w 2895600"/>
                <a:gd name="connsiteY5" fmla="*/ 1522269 h 2549208"/>
                <a:gd name="connsiteX6" fmla="*/ 890380 w 2895600"/>
                <a:gd name="connsiteY6" fmla="*/ 2097795 h 2549208"/>
                <a:gd name="connsiteX7" fmla="*/ 355607 w 2895600"/>
                <a:gd name="connsiteY7" fmla="*/ 2549208 h 2549208"/>
                <a:gd name="connsiteX8" fmla="*/ 0 w 2895600"/>
                <a:gd name="connsiteY8" fmla="*/ 2193601 h 2549208"/>
                <a:gd name="connsiteX9" fmla="*/ 0 w 2895600"/>
                <a:gd name="connsiteY9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784655 w 2895600"/>
                <a:gd name="connsiteY3" fmla="*/ 22191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14058 w 2895600"/>
                <a:gd name="connsiteY3" fmla="*/ 31335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315513 w 2895600"/>
                <a:gd name="connsiteY3" fmla="*/ 178887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227233 w 2895600"/>
                <a:gd name="connsiteY5" fmla="*/ 420986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27233 w 2483324"/>
                <a:gd name="connsiteY5" fmla="*/ 420986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02354 w 2483324"/>
                <a:gd name="connsiteY5" fmla="*/ 431743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514591"/>
                <a:gd name="connsiteY0" fmla="*/ 771215 h 2549208"/>
                <a:gd name="connsiteX1" fmla="*/ 354976 w 2514591"/>
                <a:gd name="connsiteY1" fmla="*/ 64281 h 2549208"/>
                <a:gd name="connsiteX2" fmla="*/ 996699 w 2514591"/>
                <a:gd name="connsiteY2" fmla="*/ 83019 h 2549208"/>
                <a:gd name="connsiteX3" fmla="*/ 1279972 w 2514591"/>
                <a:gd name="connsiteY3" fmla="*/ 232675 h 2549208"/>
                <a:gd name="connsiteX4" fmla="*/ 1596288 w 2514591"/>
                <a:gd name="connsiteY4" fmla="*/ 340253 h 2549208"/>
                <a:gd name="connsiteX5" fmla="*/ 2202354 w 2514591"/>
                <a:gd name="connsiteY5" fmla="*/ 431743 h 2549208"/>
                <a:gd name="connsiteX6" fmla="*/ 2367527 w 2514591"/>
                <a:gd name="connsiteY6" fmla="*/ 485480 h 2549208"/>
                <a:gd name="connsiteX7" fmla="*/ 2483324 w 2514591"/>
                <a:gd name="connsiteY7" fmla="*/ 830382 h 2549208"/>
                <a:gd name="connsiteX8" fmla="*/ 1765207 w 2514591"/>
                <a:gd name="connsiteY8" fmla="*/ 1522269 h 2549208"/>
                <a:gd name="connsiteX9" fmla="*/ 890380 w 2514591"/>
                <a:gd name="connsiteY9" fmla="*/ 2097795 h 2549208"/>
                <a:gd name="connsiteX10" fmla="*/ 355607 w 2514591"/>
                <a:gd name="connsiteY10" fmla="*/ 2549208 h 2549208"/>
                <a:gd name="connsiteX11" fmla="*/ 0 w 2514591"/>
                <a:gd name="connsiteY11" fmla="*/ 2193601 h 2549208"/>
                <a:gd name="connsiteX12" fmla="*/ 0 w 2514591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2202354 w 2526048"/>
                <a:gd name="connsiteY5" fmla="*/ 431743 h 2549208"/>
                <a:gd name="connsiteX6" fmla="*/ 2435056 w 2526048"/>
                <a:gd name="connsiteY6" fmla="*/ 657602 h 2549208"/>
                <a:gd name="connsiteX7" fmla="*/ 2483324 w 2526048"/>
                <a:gd name="connsiteY7" fmla="*/ 830382 h 2549208"/>
                <a:gd name="connsiteX8" fmla="*/ 1765207 w 2526048"/>
                <a:gd name="connsiteY8" fmla="*/ 1522269 h 2549208"/>
                <a:gd name="connsiteX9" fmla="*/ 890380 w 2526048"/>
                <a:gd name="connsiteY9" fmla="*/ 2097795 h 2549208"/>
                <a:gd name="connsiteX10" fmla="*/ 355607 w 2526048"/>
                <a:gd name="connsiteY10" fmla="*/ 2549208 h 2549208"/>
                <a:gd name="connsiteX11" fmla="*/ 0 w 2526048"/>
                <a:gd name="connsiteY11" fmla="*/ 2193601 h 2549208"/>
                <a:gd name="connsiteX12" fmla="*/ 0 w 2526048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19710 w 2526048"/>
                <a:gd name="connsiteY5" fmla="*/ 388661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58805 w 2526048"/>
                <a:gd name="connsiteY5" fmla="*/ 367145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491058"/>
                <a:gd name="connsiteY0" fmla="*/ 771215 h 2549208"/>
                <a:gd name="connsiteX1" fmla="*/ 354976 w 2491058"/>
                <a:gd name="connsiteY1" fmla="*/ 64281 h 2549208"/>
                <a:gd name="connsiteX2" fmla="*/ 996699 w 2491058"/>
                <a:gd name="connsiteY2" fmla="*/ 83019 h 2549208"/>
                <a:gd name="connsiteX3" fmla="*/ 1279972 w 2491058"/>
                <a:gd name="connsiteY3" fmla="*/ 232675 h 2549208"/>
                <a:gd name="connsiteX4" fmla="*/ 1596288 w 2491058"/>
                <a:gd name="connsiteY4" fmla="*/ 340253 h 2549208"/>
                <a:gd name="connsiteX5" fmla="*/ 1958805 w 2491058"/>
                <a:gd name="connsiteY5" fmla="*/ 367145 h 2549208"/>
                <a:gd name="connsiteX6" fmla="*/ 2202354 w 2491058"/>
                <a:gd name="connsiteY6" fmla="*/ 431743 h 2549208"/>
                <a:gd name="connsiteX7" fmla="*/ 2435056 w 2491058"/>
                <a:gd name="connsiteY7" fmla="*/ 657602 h 2549208"/>
                <a:gd name="connsiteX8" fmla="*/ 2433567 w 2491058"/>
                <a:gd name="connsiteY8" fmla="*/ 986368 h 2549208"/>
                <a:gd name="connsiteX9" fmla="*/ 1765207 w 2491058"/>
                <a:gd name="connsiteY9" fmla="*/ 1522269 h 2549208"/>
                <a:gd name="connsiteX10" fmla="*/ 890380 w 2491058"/>
                <a:gd name="connsiteY10" fmla="*/ 2097795 h 2549208"/>
                <a:gd name="connsiteX11" fmla="*/ 355607 w 2491058"/>
                <a:gd name="connsiteY11" fmla="*/ 2549208 h 2549208"/>
                <a:gd name="connsiteX12" fmla="*/ 0 w 2491058"/>
                <a:gd name="connsiteY12" fmla="*/ 2193601 h 2549208"/>
                <a:gd name="connsiteX13" fmla="*/ 0 w 2491058"/>
                <a:gd name="connsiteY13" fmla="*/ 771215 h 2549208"/>
                <a:gd name="connsiteX0" fmla="*/ 0 w 2482714"/>
                <a:gd name="connsiteY0" fmla="*/ 771215 h 2549208"/>
                <a:gd name="connsiteX1" fmla="*/ 354976 w 2482714"/>
                <a:gd name="connsiteY1" fmla="*/ 64281 h 2549208"/>
                <a:gd name="connsiteX2" fmla="*/ 996699 w 2482714"/>
                <a:gd name="connsiteY2" fmla="*/ 83019 h 2549208"/>
                <a:gd name="connsiteX3" fmla="*/ 1279972 w 2482714"/>
                <a:gd name="connsiteY3" fmla="*/ 232675 h 2549208"/>
                <a:gd name="connsiteX4" fmla="*/ 1596288 w 2482714"/>
                <a:gd name="connsiteY4" fmla="*/ 340253 h 2549208"/>
                <a:gd name="connsiteX5" fmla="*/ 1958805 w 2482714"/>
                <a:gd name="connsiteY5" fmla="*/ 367145 h 2549208"/>
                <a:gd name="connsiteX6" fmla="*/ 2202354 w 2482714"/>
                <a:gd name="connsiteY6" fmla="*/ 431743 h 2549208"/>
                <a:gd name="connsiteX7" fmla="*/ 2435056 w 2482714"/>
                <a:gd name="connsiteY7" fmla="*/ 657602 h 2549208"/>
                <a:gd name="connsiteX8" fmla="*/ 2419350 w 2482714"/>
                <a:gd name="connsiteY8" fmla="*/ 991747 h 2549208"/>
                <a:gd name="connsiteX9" fmla="*/ 1765207 w 2482714"/>
                <a:gd name="connsiteY9" fmla="*/ 1522269 h 2549208"/>
                <a:gd name="connsiteX10" fmla="*/ 890380 w 2482714"/>
                <a:gd name="connsiteY10" fmla="*/ 2097795 h 2549208"/>
                <a:gd name="connsiteX11" fmla="*/ 355607 w 2482714"/>
                <a:gd name="connsiteY11" fmla="*/ 2549208 h 2549208"/>
                <a:gd name="connsiteX12" fmla="*/ 0 w 2482714"/>
                <a:gd name="connsiteY12" fmla="*/ 2193601 h 2549208"/>
                <a:gd name="connsiteX13" fmla="*/ 0 w 2482714"/>
                <a:gd name="connsiteY13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271566 w 2457916"/>
                <a:gd name="connsiteY9" fmla="*/ 1222379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076091 w 2457916"/>
                <a:gd name="connsiteY9" fmla="*/ 921165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6091 w 2482800"/>
                <a:gd name="connsiteY9" fmla="*/ 921165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651476 w 2482800"/>
                <a:gd name="connsiteY10" fmla="*/ 143082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26818 w 2482800"/>
                <a:gd name="connsiteY10" fmla="*/ 1109424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13087 w 2482800"/>
                <a:gd name="connsiteY11" fmla="*/ 1206243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12602 w 2482800"/>
                <a:gd name="connsiteY11" fmla="*/ 1061014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56221 w 2482800"/>
                <a:gd name="connsiteY13" fmla="*/ 1324577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335162 w 2482800"/>
                <a:gd name="connsiteY14" fmla="*/ 165673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3059 w 2485859"/>
                <a:gd name="connsiteY0" fmla="*/ 771215 h 2549208"/>
                <a:gd name="connsiteX1" fmla="*/ 358035 w 2485859"/>
                <a:gd name="connsiteY1" fmla="*/ 64281 h 2549208"/>
                <a:gd name="connsiteX2" fmla="*/ 999758 w 2485859"/>
                <a:gd name="connsiteY2" fmla="*/ 83019 h 2549208"/>
                <a:gd name="connsiteX3" fmla="*/ 1283031 w 2485859"/>
                <a:gd name="connsiteY3" fmla="*/ 232675 h 2549208"/>
                <a:gd name="connsiteX4" fmla="*/ 1599347 w 2485859"/>
                <a:gd name="connsiteY4" fmla="*/ 340253 h 2549208"/>
                <a:gd name="connsiteX5" fmla="*/ 1961864 w 2485859"/>
                <a:gd name="connsiteY5" fmla="*/ 367145 h 2549208"/>
                <a:gd name="connsiteX6" fmla="*/ 2205413 w 2485859"/>
                <a:gd name="connsiteY6" fmla="*/ 431743 h 2549208"/>
                <a:gd name="connsiteX7" fmla="*/ 2438115 w 2485859"/>
                <a:gd name="connsiteY7" fmla="*/ 657602 h 2549208"/>
                <a:gd name="connsiteX8" fmla="*/ 2472167 w 2485859"/>
                <a:gd name="connsiteY8" fmla="*/ 878792 h 2549208"/>
                <a:gd name="connsiteX9" fmla="*/ 2075597 w 2485859"/>
                <a:gd name="connsiteY9" fmla="*/ 894271 h 2549208"/>
                <a:gd name="connsiteX10" fmla="*/ 1951202 w 2485859"/>
                <a:gd name="connsiteY10" fmla="*/ 958817 h 2549208"/>
                <a:gd name="connsiteX11" fmla="*/ 1912107 w 2485859"/>
                <a:gd name="connsiteY11" fmla="*/ 1023362 h 2549208"/>
                <a:gd name="connsiteX12" fmla="*/ 1851687 w 2485859"/>
                <a:gd name="connsiteY12" fmla="*/ 1243895 h 2549208"/>
                <a:gd name="connsiteX13" fmla="*/ 1730848 w 2485859"/>
                <a:gd name="connsiteY13" fmla="*/ 1378365 h 2549208"/>
                <a:gd name="connsiteX14" fmla="*/ 1338221 w 2485859"/>
                <a:gd name="connsiteY14" fmla="*/ 1656739 h 2549208"/>
                <a:gd name="connsiteX15" fmla="*/ 893439 w 2485859"/>
                <a:gd name="connsiteY15" fmla="*/ 2097795 h 2549208"/>
                <a:gd name="connsiteX16" fmla="*/ 358666 w 2485859"/>
                <a:gd name="connsiteY16" fmla="*/ 2549208 h 2549208"/>
                <a:gd name="connsiteX17" fmla="*/ 3059 w 2485859"/>
                <a:gd name="connsiteY17" fmla="*/ 2193601 h 2549208"/>
                <a:gd name="connsiteX18" fmla="*/ 0 w 2485859"/>
                <a:gd name="connsiteY18" fmla="*/ 1572003 h 2549208"/>
                <a:gd name="connsiteX19" fmla="*/ 3059 w 2485859"/>
                <a:gd name="connsiteY19" fmla="*/ 771215 h 2549208"/>
                <a:gd name="connsiteX0" fmla="*/ 38 w 2482838"/>
                <a:gd name="connsiteY0" fmla="*/ 771215 h 2549208"/>
                <a:gd name="connsiteX1" fmla="*/ 355014 w 2482838"/>
                <a:gd name="connsiteY1" fmla="*/ 64281 h 2549208"/>
                <a:gd name="connsiteX2" fmla="*/ 996737 w 2482838"/>
                <a:gd name="connsiteY2" fmla="*/ 83019 h 2549208"/>
                <a:gd name="connsiteX3" fmla="*/ 1280010 w 2482838"/>
                <a:gd name="connsiteY3" fmla="*/ 232675 h 2549208"/>
                <a:gd name="connsiteX4" fmla="*/ 1596326 w 2482838"/>
                <a:gd name="connsiteY4" fmla="*/ 340253 h 2549208"/>
                <a:gd name="connsiteX5" fmla="*/ 1958843 w 2482838"/>
                <a:gd name="connsiteY5" fmla="*/ 367145 h 2549208"/>
                <a:gd name="connsiteX6" fmla="*/ 2202392 w 2482838"/>
                <a:gd name="connsiteY6" fmla="*/ 431743 h 2549208"/>
                <a:gd name="connsiteX7" fmla="*/ 2435094 w 2482838"/>
                <a:gd name="connsiteY7" fmla="*/ 657602 h 2549208"/>
                <a:gd name="connsiteX8" fmla="*/ 2469146 w 2482838"/>
                <a:gd name="connsiteY8" fmla="*/ 878792 h 2549208"/>
                <a:gd name="connsiteX9" fmla="*/ 2072576 w 2482838"/>
                <a:gd name="connsiteY9" fmla="*/ 894271 h 2549208"/>
                <a:gd name="connsiteX10" fmla="*/ 1948181 w 2482838"/>
                <a:gd name="connsiteY10" fmla="*/ 958817 h 2549208"/>
                <a:gd name="connsiteX11" fmla="*/ 1909086 w 2482838"/>
                <a:gd name="connsiteY11" fmla="*/ 1023362 h 2549208"/>
                <a:gd name="connsiteX12" fmla="*/ 1848666 w 2482838"/>
                <a:gd name="connsiteY12" fmla="*/ 1243895 h 2549208"/>
                <a:gd name="connsiteX13" fmla="*/ 1727827 w 2482838"/>
                <a:gd name="connsiteY13" fmla="*/ 1378365 h 2549208"/>
                <a:gd name="connsiteX14" fmla="*/ 1335200 w 2482838"/>
                <a:gd name="connsiteY14" fmla="*/ 1656739 h 2549208"/>
                <a:gd name="connsiteX15" fmla="*/ 890418 w 2482838"/>
                <a:gd name="connsiteY15" fmla="*/ 2097795 h 2549208"/>
                <a:gd name="connsiteX16" fmla="*/ 355645 w 2482838"/>
                <a:gd name="connsiteY16" fmla="*/ 2549208 h 2549208"/>
                <a:gd name="connsiteX17" fmla="*/ 38 w 2482838"/>
                <a:gd name="connsiteY17" fmla="*/ 2193601 h 2549208"/>
                <a:gd name="connsiteX18" fmla="*/ 18304 w 2482838"/>
                <a:gd name="connsiteY18" fmla="*/ 1577382 h 2549208"/>
                <a:gd name="connsiteX19" fmla="*/ 38 w 2482838"/>
                <a:gd name="connsiteY19" fmla="*/ 771215 h 2549208"/>
                <a:gd name="connsiteX0" fmla="*/ 25629 w 2508429"/>
                <a:gd name="connsiteY0" fmla="*/ 771215 h 2549208"/>
                <a:gd name="connsiteX1" fmla="*/ 380605 w 2508429"/>
                <a:gd name="connsiteY1" fmla="*/ 64281 h 2549208"/>
                <a:gd name="connsiteX2" fmla="*/ 1022328 w 2508429"/>
                <a:gd name="connsiteY2" fmla="*/ 83019 h 2549208"/>
                <a:gd name="connsiteX3" fmla="*/ 1305601 w 2508429"/>
                <a:gd name="connsiteY3" fmla="*/ 232675 h 2549208"/>
                <a:gd name="connsiteX4" fmla="*/ 1621917 w 2508429"/>
                <a:gd name="connsiteY4" fmla="*/ 340253 h 2549208"/>
                <a:gd name="connsiteX5" fmla="*/ 1984434 w 2508429"/>
                <a:gd name="connsiteY5" fmla="*/ 367145 h 2549208"/>
                <a:gd name="connsiteX6" fmla="*/ 2227983 w 2508429"/>
                <a:gd name="connsiteY6" fmla="*/ 431743 h 2549208"/>
                <a:gd name="connsiteX7" fmla="*/ 2460685 w 2508429"/>
                <a:gd name="connsiteY7" fmla="*/ 657602 h 2549208"/>
                <a:gd name="connsiteX8" fmla="*/ 2494737 w 2508429"/>
                <a:gd name="connsiteY8" fmla="*/ 878792 h 2549208"/>
                <a:gd name="connsiteX9" fmla="*/ 2098167 w 2508429"/>
                <a:gd name="connsiteY9" fmla="*/ 894271 h 2549208"/>
                <a:gd name="connsiteX10" fmla="*/ 1973772 w 2508429"/>
                <a:gd name="connsiteY10" fmla="*/ 958817 h 2549208"/>
                <a:gd name="connsiteX11" fmla="*/ 1934677 w 2508429"/>
                <a:gd name="connsiteY11" fmla="*/ 1023362 h 2549208"/>
                <a:gd name="connsiteX12" fmla="*/ 1874257 w 2508429"/>
                <a:gd name="connsiteY12" fmla="*/ 1243895 h 2549208"/>
                <a:gd name="connsiteX13" fmla="*/ 1753418 w 2508429"/>
                <a:gd name="connsiteY13" fmla="*/ 1378365 h 2549208"/>
                <a:gd name="connsiteX14" fmla="*/ 1360791 w 2508429"/>
                <a:gd name="connsiteY14" fmla="*/ 1656739 h 2549208"/>
                <a:gd name="connsiteX15" fmla="*/ 916009 w 2508429"/>
                <a:gd name="connsiteY15" fmla="*/ 2097795 h 2549208"/>
                <a:gd name="connsiteX16" fmla="*/ 381236 w 2508429"/>
                <a:gd name="connsiteY16" fmla="*/ 2549208 h 2549208"/>
                <a:gd name="connsiteX17" fmla="*/ 25629 w 2508429"/>
                <a:gd name="connsiteY17" fmla="*/ 2193601 h 2549208"/>
                <a:gd name="connsiteX18" fmla="*/ 43895 w 2508429"/>
                <a:gd name="connsiteY18" fmla="*/ 1577382 h 2549208"/>
                <a:gd name="connsiteX19" fmla="*/ 29678 w 2508429"/>
                <a:gd name="connsiteY19" fmla="*/ 953438 h 2549208"/>
                <a:gd name="connsiteX20" fmla="*/ 25629 w 2508429"/>
                <a:gd name="connsiteY20" fmla="*/ 771215 h 2549208"/>
                <a:gd name="connsiteX0" fmla="*/ 30978 w 2513778"/>
                <a:gd name="connsiteY0" fmla="*/ 771215 h 2549208"/>
                <a:gd name="connsiteX1" fmla="*/ 385954 w 2513778"/>
                <a:gd name="connsiteY1" fmla="*/ 64281 h 2549208"/>
                <a:gd name="connsiteX2" fmla="*/ 1027677 w 2513778"/>
                <a:gd name="connsiteY2" fmla="*/ 83019 h 2549208"/>
                <a:gd name="connsiteX3" fmla="*/ 1310950 w 2513778"/>
                <a:gd name="connsiteY3" fmla="*/ 232675 h 2549208"/>
                <a:gd name="connsiteX4" fmla="*/ 1627266 w 2513778"/>
                <a:gd name="connsiteY4" fmla="*/ 340253 h 2549208"/>
                <a:gd name="connsiteX5" fmla="*/ 1989783 w 2513778"/>
                <a:gd name="connsiteY5" fmla="*/ 367145 h 2549208"/>
                <a:gd name="connsiteX6" fmla="*/ 2233332 w 2513778"/>
                <a:gd name="connsiteY6" fmla="*/ 431743 h 2549208"/>
                <a:gd name="connsiteX7" fmla="*/ 2466034 w 2513778"/>
                <a:gd name="connsiteY7" fmla="*/ 657602 h 2549208"/>
                <a:gd name="connsiteX8" fmla="*/ 2500086 w 2513778"/>
                <a:gd name="connsiteY8" fmla="*/ 878792 h 2549208"/>
                <a:gd name="connsiteX9" fmla="*/ 2103516 w 2513778"/>
                <a:gd name="connsiteY9" fmla="*/ 894271 h 2549208"/>
                <a:gd name="connsiteX10" fmla="*/ 1979121 w 2513778"/>
                <a:gd name="connsiteY10" fmla="*/ 958817 h 2549208"/>
                <a:gd name="connsiteX11" fmla="*/ 1940026 w 2513778"/>
                <a:gd name="connsiteY11" fmla="*/ 1023362 h 2549208"/>
                <a:gd name="connsiteX12" fmla="*/ 1879606 w 2513778"/>
                <a:gd name="connsiteY12" fmla="*/ 1243895 h 2549208"/>
                <a:gd name="connsiteX13" fmla="*/ 1758767 w 2513778"/>
                <a:gd name="connsiteY13" fmla="*/ 1378365 h 2549208"/>
                <a:gd name="connsiteX14" fmla="*/ 1366140 w 2513778"/>
                <a:gd name="connsiteY14" fmla="*/ 1656739 h 2549208"/>
                <a:gd name="connsiteX15" fmla="*/ 921358 w 2513778"/>
                <a:gd name="connsiteY15" fmla="*/ 2097795 h 2549208"/>
                <a:gd name="connsiteX16" fmla="*/ 386585 w 2513778"/>
                <a:gd name="connsiteY16" fmla="*/ 2549208 h 2549208"/>
                <a:gd name="connsiteX17" fmla="*/ 30978 w 2513778"/>
                <a:gd name="connsiteY17" fmla="*/ 2193601 h 2549208"/>
                <a:gd name="connsiteX18" fmla="*/ 49244 w 2513778"/>
                <a:gd name="connsiteY18" fmla="*/ 1577382 h 2549208"/>
                <a:gd name="connsiteX19" fmla="*/ 17257 w 2513778"/>
                <a:gd name="connsiteY19" fmla="*/ 1012605 h 2549208"/>
                <a:gd name="connsiteX20" fmla="*/ 30978 w 2513778"/>
                <a:gd name="connsiteY20" fmla="*/ 771215 h 2549208"/>
                <a:gd name="connsiteX0" fmla="*/ 28602 w 2511402"/>
                <a:gd name="connsiteY0" fmla="*/ 771215 h 2549208"/>
                <a:gd name="connsiteX1" fmla="*/ 383578 w 2511402"/>
                <a:gd name="connsiteY1" fmla="*/ 64281 h 2549208"/>
                <a:gd name="connsiteX2" fmla="*/ 1025301 w 2511402"/>
                <a:gd name="connsiteY2" fmla="*/ 83019 h 2549208"/>
                <a:gd name="connsiteX3" fmla="*/ 1308574 w 2511402"/>
                <a:gd name="connsiteY3" fmla="*/ 232675 h 2549208"/>
                <a:gd name="connsiteX4" fmla="*/ 1624890 w 2511402"/>
                <a:gd name="connsiteY4" fmla="*/ 340253 h 2549208"/>
                <a:gd name="connsiteX5" fmla="*/ 1987407 w 2511402"/>
                <a:gd name="connsiteY5" fmla="*/ 367145 h 2549208"/>
                <a:gd name="connsiteX6" fmla="*/ 2230956 w 2511402"/>
                <a:gd name="connsiteY6" fmla="*/ 431743 h 2549208"/>
                <a:gd name="connsiteX7" fmla="*/ 2463658 w 2511402"/>
                <a:gd name="connsiteY7" fmla="*/ 657602 h 2549208"/>
                <a:gd name="connsiteX8" fmla="*/ 2497710 w 2511402"/>
                <a:gd name="connsiteY8" fmla="*/ 878792 h 2549208"/>
                <a:gd name="connsiteX9" fmla="*/ 2101140 w 2511402"/>
                <a:gd name="connsiteY9" fmla="*/ 894271 h 2549208"/>
                <a:gd name="connsiteX10" fmla="*/ 1976745 w 2511402"/>
                <a:gd name="connsiteY10" fmla="*/ 958817 h 2549208"/>
                <a:gd name="connsiteX11" fmla="*/ 1937650 w 2511402"/>
                <a:gd name="connsiteY11" fmla="*/ 1023362 h 2549208"/>
                <a:gd name="connsiteX12" fmla="*/ 1877230 w 2511402"/>
                <a:gd name="connsiteY12" fmla="*/ 1243895 h 2549208"/>
                <a:gd name="connsiteX13" fmla="*/ 1756391 w 2511402"/>
                <a:gd name="connsiteY13" fmla="*/ 1378365 h 2549208"/>
                <a:gd name="connsiteX14" fmla="*/ 1363764 w 2511402"/>
                <a:gd name="connsiteY14" fmla="*/ 1656739 h 2549208"/>
                <a:gd name="connsiteX15" fmla="*/ 918982 w 2511402"/>
                <a:gd name="connsiteY15" fmla="*/ 2097795 h 2549208"/>
                <a:gd name="connsiteX16" fmla="*/ 384209 w 2511402"/>
                <a:gd name="connsiteY16" fmla="*/ 2549208 h 2549208"/>
                <a:gd name="connsiteX17" fmla="*/ 28602 w 2511402"/>
                <a:gd name="connsiteY17" fmla="*/ 2193601 h 2549208"/>
                <a:gd name="connsiteX18" fmla="*/ 46868 w 2511402"/>
                <a:gd name="connsiteY18" fmla="*/ 1577382 h 2549208"/>
                <a:gd name="connsiteX19" fmla="*/ 21989 w 2511402"/>
                <a:gd name="connsiteY19" fmla="*/ 1130939 h 2549208"/>
                <a:gd name="connsiteX20" fmla="*/ 28602 w 2511402"/>
                <a:gd name="connsiteY20" fmla="*/ 771215 h 2549208"/>
                <a:gd name="connsiteX0" fmla="*/ 40949 w 2495316"/>
                <a:gd name="connsiteY0" fmla="*/ 636745 h 2549208"/>
                <a:gd name="connsiteX1" fmla="*/ 367492 w 2495316"/>
                <a:gd name="connsiteY1" fmla="*/ 64281 h 2549208"/>
                <a:gd name="connsiteX2" fmla="*/ 1009215 w 2495316"/>
                <a:gd name="connsiteY2" fmla="*/ 83019 h 2549208"/>
                <a:gd name="connsiteX3" fmla="*/ 1292488 w 2495316"/>
                <a:gd name="connsiteY3" fmla="*/ 232675 h 2549208"/>
                <a:gd name="connsiteX4" fmla="*/ 1608804 w 2495316"/>
                <a:gd name="connsiteY4" fmla="*/ 340253 h 2549208"/>
                <a:gd name="connsiteX5" fmla="*/ 1971321 w 2495316"/>
                <a:gd name="connsiteY5" fmla="*/ 367145 h 2549208"/>
                <a:gd name="connsiteX6" fmla="*/ 2214870 w 2495316"/>
                <a:gd name="connsiteY6" fmla="*/ 431743 h 2549208"/>
                <a:gd name="connsiteX7" fmla="*/ 2447572 w 2495316"/>
                <a:gd name="connsiteY7" fmla="*/ 657602 h 2549208"/>
                <a:gd name="connsiteX8" fmla="*/ 2481624 w 2495316"/>
                <a:gd name="connsiteY8" fmla="*/ 878792 h 2549208"/>
                <a:gd name="connsiteX9" fmla="*/ 2085054 w 2495316"/>
                <a:gd name="connsiteY9" fmla="*/ 894271 h 2549208"/>
                <a:gd name="connsiteX10" fmla="*/ 1960659 w 2495316"/>
                <a:gd name="connsiteY10" fmla="*/ 958817 h 2549208"/>
                <a:gd name="connsiteX11" fmla="*/ 1921564 w 2495316"/>
                <a:gd name="connsiteY11" fmla="*/ 1023362 h 2549208"/>
                <a:gd name="connsiteX12" fmla="*/ 1861144 w 2495316"/>
                <a:gd name="connsiteY12" fmla="*/ 1243895 h 2549208"/>
                <a:gd name="connsiteX13" fmla="*/ 1740305 w 2495316"/>
                <a:gd name="connsiteY13" fmla="*/ 1378365 h 2549208"/>
                <a:gd name="connsiteX14" fmla="*/ 1347678 w 2495316"/>
                <a:gd name="connsiteY14" fmla="*/ 1656739 h 2549208"/>
                <a:gd name="connsiteX15" fmla="*/ 902896 w 2495316"/>
                <a:gd name="connsiteY15" fmla="*/ 2097795 h 2549208"/>
                <a:gd name="connsiteX16" fmla="*/ 368123 w 2495316"/>
                <a:gd name="connsiteY16" fmla="*/ 2549208 h 2549208"/>
                <a:gd name="connsiteX17" fmla="*/ 12516 w 2495316"/>
                <a:gd name="connsiteY17" fmla="*/ 2193601 h 2549208"/>
                <a:gd name="connsiteX18" fmla="*/ 30782 w 2495316"/>
                <a:gd name="connsiteY18" fmla="*/ 1577382 h 2549208"/>
                <a:gd name="connsiteX19" fmla="*/ 5903 w 2495316"/>
                <a:gd name="connsiteY19" fmla="*/ 1130939 h 2549208"/>
                <a:gd name="connsiteX20" fmla="*/ 40949 w 2495316"/>
                <a:gd name="connsiteY20" fmla="*/ 636745 h 2549208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56739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67497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59046 w 2495316"/>
                <a:gd name="connsiteY14" fmla="*/ 1507458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203635 w 2495316"/>
                <a:gd name="connsiteY16" fmla="*/ 1948521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74717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77143 w 2495316"/>
                <a:gd name="connsiteY19" fmla="*/ 2115265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19793 w 2495316"/>
                <a:gd name="connsiteY19" fmla="*/ 2126022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63897 w 2495316"/>
                <a:gd name="connsiteY21" fmla="*/ 2292766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20277 w 2495316"/>
                <a:gd name="connsiteY20" fmla="*/ 2243032 h 2451065"/>
                <a:gd name="connsiteX21" fmla="*/ 553234 w 2495316"/>
                <a:gd name="connsiteY21" fmla="*/ 2329094 h 2451065"/>
                <a:gd name="connsiteX22" fmla="*/ 304149 w 2495316"/>
                <a:gd name="connsiteY22" fmla="*/ 2451065 h 2451065"/>
                <a:gd name="connsiteX23" fmla="*/ 12516 w 2495316"/>
                <a:gd name="connsiteY23" fmla="*/ 2208413 h 2451065"/>
                <a:gd name="connsiteX24" fmla="*/ 30782 w 2495316"/>
                <a:gd name="connsiteY24" fmla="*/ 1592194 h 2451065"/>
                <a:gd name="connsiteX25" fmla="*/ 5903 w 2495316"/>
                <a:gd name="connsiteY25" fmla="*/ 1145751 h 2451065"/>
                <a:gd name="connsiteX26" fmla="*/ 40949 w 2495316"/>
                <a:gd name="connsiteY26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77143 w 2495316"/>
                <a:gd name="connsiteY20" fmla="*/ 2146213 h 2451065"/>
                <a:gd name="connsiteX21" fmla="*/ 720277 w 2495316"/>
                <a:gd name="connsiteY21" fmla="*/ 2243032 h 2451065"/>
                <a:gd name="connsiteX22" fmla="*/ 553234 w 2495316"/>
                <a:gd name="connsiteY22" fmla="*/ 2329094 h 2451065"/>
                <a:gd name="connsiteX23" fmla="*/ 304149 w 2495316"/>
                <a:gd name="connsiteY23" fmla="*/ 2451065 h 2451065"/>
                <a:gd name="connsiteX24" fmla="*/ 12516 w 2495316"/>
                <a:gd name="connsiteY24" fmla="*/ 2208413 h 2451065"/>
                <a:gd name="connsiteX25" fmla="*/ 30782 w 2495316"/>
                <a:gd name="connsiteY25" fmla="*/ 1592194 h 2451065"/>
                <a:gd name="connsiteX26" fmla="*/ 5903 w 2495316"/>
                <a:gd name="connsiteY26" fmla="*/ 1145751 h 2451065"/>
                <a:gd name="connsiteX27" fmla="*/ 40949 w 2495316"/>
                <a:gd name="connsiteY27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720277 w 2495316"/>
                <a:gd name="connsiteY22" fmla="*/ 2243032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693586 w 2495316"/>
                <a:gd name="connsiteY22" fmla="*/ 2261393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65598 h 2465106"/>
                <a:gd name="connsiteX1" fmla="*/ 367492 w 2495316"/>
                <a:gd name="connsiteY1" fmla="*/ 71618 h 2465106"/>
                <a:gd name="connsiteX2" fmla="*/ 1009215 w 2495316"/>
                <a:gd name="connsiteY2" fmla="*/ 111872 h 2465106"/>
                <a:gd name="connsiteX3" fmla="*/ 1292488 w 2495316"/>
                <a:gd name="connsiteY3" fmla="*/ 261528 h 2465106"/>
                <a:gd name="connsiteX4" fmla="*/ 1608804 w 2495316"/>
                <a:gd name="connsiteY4" fmla="*/ 369106 h 2465106"/>
                <a:gd name="connsiteX5" fmla="*/ 1971321 w 2495316"/>
                <a:gd name="connsiteY5" fmla="*/ 395998 h 2465106"/>
                <a:gd name="connsiteX6" fmla="*/ 2214870 w 2495316"/>
                <a:gd name="connsiteY6" fmla="*/ 460596 h 2465106"/>
                <a:gd name="connsiteX7" fmla="*/ 2447572 w 2495316"/>
                <a:gd name="connsiteY7" fmla="*/ 686455 h 2465106"/>
                <a:gd name="connsiteX8" fmla="*/ 2481624 w 2495316"/>
                <a:gd name="connsiteY8" fmla="*/ 907645 h 2465106"/>
                <a:gd name="connsiteX9" fmla="*/ 2085054 w 2495316"/>
                <a:gd name="connsiteY9" fmla="*/ 923124 h 2465106"/>
                <a:gd name="connsiteX10" fmla="*/ 1960659 w 2495316"/>
                <a:gd name="connsiteY10" fmla="*/ 987670 h 2465106"/>
                <a:gd name="connsiteX11" fmla="*/ 1921564 w 2495316"/>
                <a:gd name="connsiteY11" fmla="*/ 1052215 h 2465106"/>
                <a:gd name="connsiteX12" fmla="*/ 1861144 w 2495316"/>
                <a:gd name="connsiteY12" fmla="*/ 1272748 h 2465106"/>
                <a:gd name="connsiteX13" fmla="*/ 1701210 w 2495316"/>
                <a:gd name="connsiteY13" fmla="*/ 1439491 h 2465106"/>
                <a:gd name="connsiteX14" fmla="*/ 1509288 w 2495316"/>
                <a:gd name="connsiteY14" fmla="*/ 1498660 h 2465106"/>
                <a:gd name="connsiteX15" fmla="*/ 1408098 w 2495316"/>
                <a:gd name="connsiteY15" fmla="*/ 1637183 h 2465106"/>
                <a:gd name="connsiteX16" fmla="*/ 1224960 w 2495316"/>
                <a:gd name="connsiteY16" fmla="*/ 1735327 h 2465106"/>
                <a:gd name="connsiteX17" fmla="*/ 1097012 w 2495316"/>
                <a:gd name="connsiteY17" fmla="*/ 1832146 h 2465106"/>
                <a:gd name="connsiteX18" fmla="*/ 924222 w 2495316"/>
                <a:gd name="connsiteY18" fmla="*/ 2051344 h 2465106"/>
                <a:gd name="connsiteX19" fmla="*/ 873104 w 2495316"/>
                <a:gd name="connsiteY19" fmla="*/ 2084951 h 2465106"/>
                <a:gd name="connsiteX20" fmla="*/ 809131 w 2495316"/>
                <a:gd name="connsiteY20" fmla="*/ 2127981 h 2465106"/>
                <a:gd name="connsiteX21" fmla="*/ 777143 w 2495316"/>
                <a:gd name="connsiteY21" fmla="*/ 2160254 h 2465106"/>
                <a:gd name="connsiteX22" fmla="*/ 693586 w 2495316"/>
                <a:gd name="connsiteY22" fmla="*/ 2275434 h 2465106"/>
                <a:gd name="connsiteX23" fmla="*/ 553234 w 2495316"/>
                <a:gd name="connsiteY23" fmla="*/ 2343135 h 2465106"/>
                <a:gd name="connsiteX24" fmla="*/ 304149 w 2495316"/>
                <a:gd name="connsiteY24" fmla="*/ 2465106 h 2465106"/>
                <a:gd name="connsiteX25" fmla="*/ 12516 w 2495316"/>
                <a:gd name="connsiteY25" fmla="*/ 2222454 h 2465106"/>
                <a:gd name="connsiteX26" fmla="*/ 30782 w 2495316"/>
                <a:gd name="connsiteY26" fmla="*/ 1606235 h 2465106"/>
                <a:gd name="connsiteX27" fmla="*/ 5903 w 2495316"/>
                <a:gd name="connsiteY27" fmla="*/ 1159792 h 2465106"/>
                <a:gd name="connsiteX28" fmla="*/ 40949 w 2495316"/>
                <a:gd name="connsiteY28" fmla="*/ 665598 h 2465106"/>
                <a:gd name="connsiteX0" fmla="*/ 40949 w 2495316"/>
                <a:gd name="connsiteY0" fmla="*/ 665598 h 2465106"/>
                <a:gd name="connsiteX1" fmla="*/ 210485 w 2495316"/>
                <a:gd name="connsiteY1" fmla="*/ 159051 h 2465106"/>
                <a:gd name="connsiteX2" fmla="*/ 367492 w 2495316"/>
                <a:gd name="connsiteY2" fmla="*/ 71618 h 2465106"/>
                <a:gd name="connsiteX3" fmla="*/ 1009215 w 2495316"/>
                <a:gd name="connsiteY3" fmla="*/ 111872 h 2465106"/>
                <a:gd name="connsiteX4" fmla="*/ 1292488 w 2495316"/>
                <a:gd name="connsiteY4" fmla="*/ 261528 h 2465106"/>
                <a:gd name="connsiteX5" fmla="*/ 1608804 w 2495316"/>
                <a:gd name="connsiteY5" fmla="*/ 369106 h 2465106"/>
                <a:gd name="connsiteX6" fmla="*/ 1971321 w 2495316"/>
                <a:gd name="connsiteY6" fmla="*/ 395998 h 2465106"/>
                <a:gd name="connsiteX7" fmla="*/ 2214870 w 2495316"/>
                <a:gd name="connsiteY7" fmla="*/ 460596 h 2465106"/>
                <a:gd name="connsiteX8" fmla="*/ 2447572 w 2495316"/>
                <a:gd name="connsiteY8" fmla="*/ 686455 h 2465106"/>
                <a:gd name="connsiteX9" fmla="*/ 2481624 w 2495316"/>
                <a:gd name="connsiteY9" fmla="*/ 907645 h 2465106"/>
                <a:gd name="connsiteX10" fmla="*/ 2085054 w 2495316"/>
                <a:gd name="connsiteY10" fmla="*/ 923124 h 2465106"/>
                <a:gd name="connsiteX11" fmla="*/ 1960659 w 2495316"/>
                <a:gd name="connsiteY11" fmla="*/ 987670 h 2465106"/>
                <a:gd name="connsiteX12" fmla="*/ 1921564 w 2495316"/>
                <a:gd name="connsiteY12" fmla="*/ 1052215 h 2465106"/>
                <a:gd name="connsiteX13" fmla="*/ 1861144 w 2495316"/>
                <a:gd name="connsiteY13" fmla="*/ 1272748 h 2465106"/>
                <a:gd name="connsiteX14" fmla="*/ 1701210 w 2495316"/>
                <a:gd name="connsiteY14" fmla="*/ 1439491 h 2465106"/>
                <a:gd name="connsiteX15" fmla="*/ 1509288 w 2495316"/>
                <a:gd name="connsiteY15" fmla="*/ 1498660 h 2465106"/>
                <a:gd name="connsiteX16" fmla="*/ 1408098 w 2495316"/>
                <a:gd name="connsiteY16" fmla="*/ 1637183 h 2465106"/>
                <a:gd name="connsiteX17" fmla="*/ 1224960 w 2495316"/>
                <a:gd name="connsiteY17" fmla="*/ 1735327 h 2465106"/>
                <a:gd name="connsiteX18" fmla="*/ 1097012 w 2495316"/>
                <a:gd name="connsiteY18" fmla="*/ 1832146 h 2465106"/>
                <a:gd name="connsiteX19" fmla="*/ 924222 w 2495316"/>
                <a:gd name="connsiteY19" fmla="*/ 2051344 h 2465106"/>
                <a:gd name="connsiteX20" fmla="*/ 873104 w 2495316"/>
                <a:gd name="connsiteY20" fmla="*/ 2084951 h 2465106"/>
                <a:gd name="connsiteX21" fmla="*/ 809131 w 2495316"/>
                <a:gd name="connsiteY21" fmla="*/ 2127981 h 2465106"/>
                <a:gd name="connsiteX22" fmla="*/ 777143 w 2495316"/>
                <a:gd name="connsiteY22" fmla="*/ 2160254 h 2465106"/>
                <a:gd name="connsiteX23" fmla="*/ 693586 w 2495316"/>
                <a:gd name="connsiteY23" fmla="*/ 2275434 h 2465106"/>
                <a:gd name="connsiteX24" fmla="*/ 553234 w 2495316"/>
                <a:gd name="connsiteY24" fmla="*/ 2343135 h 2465106"/>
                <a:gd name="connsiteX25" fmla="*/ 304149 w 2495316"/>
                <a:gd name="connsiteY25" fmla="*/ 2465106 h 2465106"/>
                <a:gd name="connsiteX26" fmla="*/ 12516 w 2495316"/>
                <a:gd name="connsiteY26" fmla="*/ 2222454 h 2465106"/>
                <a:gd name="connsiteX27" fmla="*/ 30782 w 2495316"/>
                <a:gd name="connsiteY27" fmla="*/ 1606235 h 2465106"/>
                <a:gd name="connsiteX28" fmla="*/ 5903 w 2495316"/>
                <a:gd name="connsiteY28" fmla="*/ 1159792 h 2465106"/>
                <a:gd name="connsiteX29" fmla="*/ 40949 w 2495316"/>
                <a:gd name="connsiteY29" fmla="*/ 665598 h 2465106"/>
                <a:gd name="connsiteX0" fmla="*/ 40949 w 2495316"/>
                <a:gd name="connsiteY0" fmla="*/ 685027 h 2484535"/>
                <a:gd name="connsiteX1" fmla="*/ 210485 w 2495316"/>
                <a:gd name="connsiteY1" fmla="*/ 178480 h 2484535"/>
                <a:gd name="connsiteX2" fmla="*/ 394184 w 2495316"/>
                <a:gd name="connsiteY2" fmla="*/ 61668 h 2484535"/>
                <a:gd name="connsiteX3" fmla="*/ 1009215 w 2495316"/>
                <a:gd name="connsiteY3" fmla="*/ 131301 h 2484535"/>
                <a:gd name="connsiteX4" fmla="*/ 1292488 w 2495316"/>
                <a:gd name="connsiteY4" fmla="*/ 280957 h 2484535"/>
                <a:gd name="connsiteX5" fmla="*/ 1608804 w 2495316"/>
                <a:gd name="connsiteY5" fmla="*/ 388535 h 2484535"/>
                <a:gd name="connsiteX6" fmla="*/ 1971321 w 2495316"/>
                <a:gd name="connsiteY6" fmla="*/ 415427 h 2484535"/>
                <a:gd name="connsiteX7" fmla="*/ 2214870 w 2495316"/>
                <a:gd name="connsiteY7" fmla="*/ 480025 h 2484535"/>
                <a:gd name="connsiteX8" fmla="*/ 2447572 w 2495316"/>
                <a:gd name="connsiteY8" fmla="*/ 705884 h 2484535"/>
                <a:gd name="connsiteX9" fmla="*/ 2481624 w 2495316"/>
                <a:gd name="connsiteY9" fmla="*/ 927074 h 2484535"/>
                <a:gd name="connsiteX10" fmla="*/ 2085054 w 2495316"/>
                <a:gd name="connsiteY10" fmla="*/ 942553 h 2484535"/>
                <a:gd name="connsiteX11" fmla="*/ 1960659 w 2495316"/>
                <a:gd name="connsiteY11" fmla="*/ 1007099 h 2484535"/>
                <a:gd name="connsiteX12" fmla="*/ 1921564 w 2495316"/>
                <a:gd name="connsiteY12" fmla="*/ 1071644 h 2484535"/>
                <a:gd name="connsiteX13" fmla="*/ 1861144 w 2495316"/>
                <a:gd name="connsiteY13" fmla="*/ 1292177 h 2484535"/>
                <a:gd name="connsiteX14" fmla="*/ 1701210 w 2495316"/>
                <a:gd name="connsiteY14" fmla="*/ 1458920 h 2484535"/>
                <a:gd name="connsiteX15" fmla="*/ 1509288 w 2495316"/>
                <a:gd name="connsiteY15" fmla="*/ 1518089 h 2484535"/>
                <a:gd name="connsiteX16" fmla="*/ 1408098 w 2495316"/>
                <a:gd name="connsiteY16" fmla="*/ 1656612 h 2484535"/>
                <a:gd name="connsiteX17" fmla="*/ 1224960 w 2495316"/>
                <a:gd name="connsiteY17" fmla="*/ 1754756 h 2484535"/>
                <a:gd name="connsiteX18" fmla="*/ 1097012 w 2495316"/>
                <a:gd name="connsiteY18" fmla="*/ 1851575 h 2484535"/>
                <a:gd name="connsiteX19" fmla="*/ 924222 w 2495316"/>
                <a:gd name="connsiteY19" fmla="*/ 2070773 h 2484535"/>
                <a:gd name="connsiteX20" fmla="*/ 873104 w 2495316"/>
                <a:gd name="connsiteY20" fmla="*/ 2104380 h 2484535"/>
                <a:gd name="connsiteX21" fmla="*/ 809131 w 2495316"/>
                <a:gd name="connsiteY21" fmla="*/ 2147410 h 2484535"/>
                <a:gd name="connsiteX22" fmla="*/ 777143 w 2495316"/>
                <a:gd name="connsiteY22" fmla="*/ 2179683 h 2484535"/>
                <a:gd name="connsiteX23" fmla="*/ 693586 w 2495316"/>
                <a:gd name="connsiteY23" fmla="*/ 2294863 h 2484535"/>
                <a:gd name="connsiteX24" fmla="*/ 553234 w 2495316"/>
                <a:gd name="connsiteY24" fmla="*/ 2362564 h 2484535"/>
                <a:gd name="connsiteX25" fmla="*/ 304149 w 2495316"/>
                <a:gd name="connsiteY25" fmla="*/ 2484535 h 2484535"/>
                <a:gd name="connsiteX26" fmla="*/ 12516 w 2495316"/>
                <a:gd name="connsiteY26" fmla="*/ 2241883 h 2484535"/>
                <a:gd name="connsiteX27" fmla="*/ 30782 w 2495316"/>
                <a:gd name="connsiteY27" fmla="*/ 1625664 h 2484535"/>
                <a:gd name="connsiteX28" fmla="*/ 5903 w 2495316"/>
                <a:gd name="connsiteY28" fmla="*/ 1179221 h 2484535"/>
                <a:gd name="connsiteX29" fmla="*/ 40949 w 2495316"/>
                <a:gd name="connsiteY29" fmla="*/ 685027 h 2484535"/>
                <a:gd name="connsiteX0" fmla="*/ 40949 w 2495316"/>
                <a:gd name="connsiteY0" fmla="*/ 571476 h 2370984"/>
                <a:gd name="connsiteX1" fmla="*/ 210485 w 2495316"/>
                <a:gd name="connsiteY1" fmla="*/ 64929 h 2370984"/>
                <a:gd name="connsiteX2" fmla="*/ 1009215 w 2495316"/>
                <a:gd name="connsiteY2" fmla="*/ 17750 h 2370984"/>
                <a:gd name="connsiteX3" fmla="*/ 1292488 w 2495316"/>
                <a:gd name="connsiteY3" fmla="*/ 167406 h 2370984"/>
                <a:gd name="connsiteX4" fmla="*/ 1608804 w 2495316"/>
                <a:gd name="connsiteY4" fmla="*/ 274984 h 2370984"/>
                <a:gd name="connsiteX5" fmla="*/ 1971321 w 2495316"/>
                <a:gd name="connsiteY5" fmla="*/ 301876 h 2370984"/>
                <a:gd name="connsiteX6" fmla="*/ 2214870 w 2495316"/>
                <a:gd name="connsiteY6" fmla="*/ 366474 h 2370984"/>
                <a:gd name="connsiteX7" fmla="*/ 2447572 w 2495316"/>
                <a:gd name="connsiteY7" fmla="*/ 592333 h 2370984"/>
                <a:gd name="connsiteX8" fmla="*/ 2481624 w 2495316"/>
                <a:gd name="connsiteY8" fmla="*/ 813523 h 2370984"/>
                <a:gd name="connsiteX9" fmla="*/ 2085054 w 2495316"/>
                <a:gd name="connsiteY9" fmla="*/ 829002 h 2370984"/>
                <a:gd name="connsiteX10" fmla="*/ 1960659 w 2495316"/>
                <a:gd name="connsiteY10" fmla="*/ 893548 h 2370984"/>
                <a:gd name="connsiteX11" fmla="*/ 1921564 w 2495316"/>
                <a:gd name="connsiteY11" fmla="*/ 958093 h 2370984"/>
                <a:gd name="connsiteX12" fmla="*/ 1861144 w 2495316"/>
                <a:gd name="connsiteY12" fmla="*/ 1178626 h 2370984"/>
                <a:gd name="connsiteX13" fmla="*/ 1701210 w 2495316"/>
                <a:gd name="connsiteY13" fmla="*/ 1345369 h 2370984"/>
                <a:gd name="connsiteX14" fmla="*/ 1509288 w 2495316"/>
                <a:gd name="connsiteY14" fmla="*/ 1404538 h 2370984"/>
                <a:gd name="connsiteX15" fmla="*/ 1408098 w 2495316"/>
                <a:gd name="connsiteY15" fmla="*/ 1543061 h 2370984"/>
                <a:gd name="connsiteX16" fmla="*/ 1224960 w 2495316"/>
                <a:gd name="connsiteY16" fmla="*/ 1641205 h 2370984"/>
                <a:gd name="connsiteX17" fmla="*/ 1097012 w 2495316"/>
                <a:gd name="connsiteY17" fmla="*/ 1738024 h 2370984"/>
                <a:gd name="connsiteX18" fmla="*/ 924222 w 2495316"/>
                <a:gd name="connsiteY18" fmla="*/ 1957222 h 2370984"/>
                <a:gd name="connsiteX19" fmla="*/ 873104 w 2495316"/>
                <a:gd name="connsiteY19" fmla="*/ 1990829 h 2370984"/>
                <a:gd name="connsiteX20" fmla="*/ 809131 w 2495316"/>
                <a:gd name="connsiteY20" fmla="*/ 2033859 h 2370984"/>
                <a:gd name="connsiteX21" fmla="*/ 777143 w 2495316"/>
                <a:gd name="connsiteY21" fmla="*/ 2066132 h 2370984"/>
                <a:gd name="connsiteX22" fmla="*/ 693586 w 2495316"/>
                <a:gd name="connsiteY22" fmla="*/ 2181312 h 2370984"/>
                <a:gd name="connsiteX23" fmla="*/ 553234 w 2495316"/>
                <a:gd name="connsiteY23" fmla="*/ 2249013 h 2370984"/>
                <a:gd name="connsiteX24" fmla="*/ 304149 w 2495316"/>
                <a:gd name="connsiteY24" fmla="*/ 2370984 h 2370984"/>
                <a:gd name="connsiteX25" fmla="*/ 12516 w 2495316"/>
                <a:gd name="connsiteY25" fmla="*/ 2128332 h 2370984"/>
                <a:gd name="connsiteX26" fmla="*/ 30782 w 2495316"/>
                <a:gd name="connsiteY26" fmla="*/ 1512113 h 2370984"/>
                <a:gd name="connsiteX27" fmla="*/ 5903 w 2495316"/>
                <a:gd name="connsiteY27" fmla="*/ 1065670 h 2370984"/>
                <a:gd name="connsiteX28" fmla="*/ 40949 w 2495316"/>
                <a:gd name="connsiteY28" fmla="*/ 571476 h 2370984"/>
                <a:gd name="connsiteX0" fmla="*/ 40949 w 2495316"/>
                <a:gd name="connsiteY0" fmla="*/ 572587 h 2372095"/>
                <a:gd name="connsiteX1" fmla="*/ 210485 w 2495316"/>
                <a:gd name="connsiteY1" fmla="*/ 66040 h 2372095"/>
                <a:gd name="connsiteX2" fmla="*/ 622989 w 2495316"/>
                <a:gd name="connsiteY2" fmla="*/ 7283 h 2372095"/>
                <a:gd name="connsiteX3" fmla="*/ 1009215 w 2495316"/>
                <a:gd name="connsiteY3" fmla="*/ 18861 h 2372095"/>
                <a:gd name="connsiteX4" fmla="*/ 1292488 w 2495316"/>
                <a:gd name="connsiteY4" fmla="*/ 168517 h 2372095"/>
                <a:gd name="connsiteX5" fmla="*/ 1608804 w 2495316"/>
                <a:gd name="connsiteY5" fmla="*/ 276095 h 2372095"/>
                <a:gd name="connsiteX6" fmla="*/ 1971321 w 2495316"/>
                <a:gd name="connsiteY6" fmla="*/ 302987 h 2372095"/>
                <a:gd name="connsiteX7" fmla="*/ 2214870 w 2495316"/>
                <a:gd name="connsiteY7" fmla="*/ 367585 h 2372095"/>
                <a:gd name="connsiteX8" fmla="*/ 2447572 w 2495316"/>
                <a:gd name="connsiteY8" fmla="*/ 593444 h 2372095"/>
                <a:gd name="connsiteX9" fmla="*/ 2481624 w 2495316"/>
                <a:gd name="connsiteY9" fmla="*/ 814634 h 2372095"/>
                <a:gd name="connsiteX10" fmla="*/ 2085054 w 2495316"/>
                <a:gd name="connsiteY10" fmla="*/ 830113 h 2372095"/>
                <a:gd name="connsiteX11" fmla="*/ 1960659 w 2495316"/>
                <a:gd name="connsiteY11" fmla="*/ 894659 h 2372095"/>
                <a:gd name="connsiteX12" fmla="*/ 1921564 w 2495316"/>
                <a:gd name="connsiteY12" fmla="*/ 959204 h 2372095"/>
                <a:gd name="connsiteX13" fmla="*/ 1861144 w 2495316"/>
                <a:gd name="connsiteY13" fmla="*/ 1179737 h 2372095"/>
                <a:gd name="connsiteX14" fmla="*/ 1701210 w 2495316"/>
                <a:gd name="connsiteY14" fmla="*/ 1346480 h 2372095"/>
                <a:gd name="connsiteX15" fmla="*/ 1509288 w 2495316"/>
                <a:gd name="connsiteY15" fmla="*/ 1405649 h 2372095"/>
                <a:gd name="connsiteX16" fmla="*/ 1408098 w 2495316"/>
                <a:gd name="connsiteY16" fmla="*/ 1544172 h 2372095"/>
                <a:gd name="connsiteX17" fmla="*/ 1224960 w 2495316"/>
                <a:gd name="connsiteY17" fmla="*/ 1642316 h 2372095"/>
                <a:gd name="connsiteX18" fmla="*/ 1097012 w 2495316"/>
                <a:gd name="connsiteY18" fmla="*/ 1739135 h 2372095"/>
                <a:gd name="connsiteX19" fmla="*/ 924222 w 2495316"/>
                <a:gd name="connsiteY19" fmla="*/ 1958333 h 2372095"/>
                <a:gd name="connsiteX20" fmla="*/ 873104 w 2495316"/>
                <a:gd name="connsiteY20" fmla="*/ 1991940 h 2372095"/>
                <a:gd name="connsiteX21" fmla="*/ 809131 w 2495316"/>
                <a:gd name="connsiteY21" fmla="*/ 2034970 h 2372095"/>
                <a:gd name="connsiteX22" fmla="*/ 777143 w 2495316"/>
                <a:gd name="connsiteY22" fmla="*/ 2067243 h 2372095"/>
                <a:gd name="connsiteX23" fmla="*/ 693586 w 2495316"/>
                <a:gd name="connsiteY23" fmla="*/ 2182423 h 2372095"/>
                <a:gd name="connsiteX24" fmla="*/ 553234 w 2495316"/>
                <a:gd name="connsiteY24" fmla="*/ 2250124 h 2372095"/>
                <a:gd name="connsiteX25" fmla="*/ 304149 w 2495316"/>
                <a:gd name="connsiteY25" fmla="*/ 2372095 h 2372095"/>
                <a:gd name="connsiteX26" fmla="*/ 12516 w 2495316"/>
                <a:gd name="connsiteY26" fmla="*/ 2129443 h 2372095"/>
                <a:gd name="connsiteX27" fmla="*/ 30782 w 2495316"/>
                <a:gd name="connsiteY27" fmla="*/ 1513224 h 2372095"/>
                <a:gd name="connsiteX28" fmla="*/ 5903 w 2495316"/>
                <a:gd name="connsiteY28" fmla="*/ 1066781 h 2372095"/>
                <a:gd name="connsiteX29" fmla="*/ 40949 w 2495316"/>
                <a:gd name="connsiteY29" fmla="*/ 572587 h 2372095"/>
                <a:gd name="connsiteX0" fmla="*/ 40949 w 2495316"/>
                <a:gd name="connsiteY0" fmla="*/ 650327 h 2449835"/>
                <a:gd name="connsiteX1" fmla="*/ 210485 w 2495316"/>
                <a:gd name="connsiteY1" fmla="*/ 143780 h 2449835"/>
                <a:gd name="connsiteX2" fmla="*/ 627842 w 2495316"/>
                <a:gd name="connsiteY2" fmla="*/ 560 h 2449835"/>
                <a:gd name="connsiteX3" fmla="*/ 1009215 w 2495316"/>
                <a:gd name="connsiteY3" fmla="*/ 96601 h 2449835"/>
                <a:gd name="connsiteX4" fmla="*/ 1292488 w 2495316"/>
                <a:gd name="connsiteY4" fmla="*/ 246257 h 2449835"/>
                <a:gd name="connsiteX5" fmla="*/ 1608804 w 2495316"/>
                <a:gd name="connsiteY5" fmla="*/ 353835 h 2449835"/>
                <a:gd name="connsiteX6" fmla="*/ 1971321 w 2495316"/>
                <a:gd name="connsiteY6" fmla="*/ 380727 h 2449835"/>
                <a:gd name="connsiteX7" fmla="*/ 2214870 w 2495316"/>
                <a:gd name="connsiteY7" fmla="*/ 445325 h 2449835"/>
                <a:gd name="connsiteX8" fmla="*/ 2447572 w 2495316"/>
                <a:gd name="connsiteY8" fmla="*/ 671184 h 2449835"/>
                <a:gd name="connsiteX9" fmla="*/ 2481624 w 2495316"/>
                <a:gd name="connsiteY9" fmla="*/ 892374 h 2449835"/>
                <a:gd name="connsiteX10" fmla="*/ 2085054 w 2495316"/>
                <a:gd name="connsiteY10" fmla="*/ 907853 h 2449835"/>
                <a:gd name="connsiteX11" fmla="*/ 1960659 w 2495316"/>
                <a:gd name="connsiteY11" fmla="*/ 972399 h 2449835"/>
                <a:gd name="connsiteX12" fmla="*/ 1921564 w 2495316"/>
                <a:gd name="connsiteY12" fmla="*/ 1036944 h 2449835"/>
                <a:gd name="connsiteX13" fmla="*/ 1861144 w 2495316"/>
                <a:gd name="connsiteY13" fmla="*/ 1257477 h 2449835"/>
                <a:gd name="connsiteX14" fmla="*/ 1701210 w 2495316"/>
                <a:gd name="connsiteY14" fmla="*/ 1424220 h 2449835"/>
                <a:gd name="connsiteX15" fmla="*/ 1509288 w 2495316"/>
                <a:gd name="connsiteY15" fmla="*/ 1483389 h 2449835"/>
                <a:gd name="connsiteX16" fmla="*/ 1408098 w 2495316"/>
                <a:gd name="connsiteY16" fmla="*/ 1621912 h 2449835"/>
                <a:gd name="connsiteX17" fmla="*/ 1224960 w 2495316"/>
                <a:gd name="connsiteY17" fmla="*/ 1720056 h 2449835"/>
                <a:gd name="connsiteX18" fmla="*/ 1097012 w 2495316"/>
                <a:gd name="connsiteY18" fmla="*/ 1816875 h 2449835"/>
                <a:gd name="connsiteX19" fmla="*/ 924222 w 2495316"/>
                <a:gd name="connsiteY19" fmla="*/ 2036073 h 2449835"/>
                <a:gd name="connsiteX20" fmla="*/ 873104 w 2495316"/>
                <a:gd name="connsiteY20" fmla="*/ 2069680 h 2449835"/>
                <a:gd name="connsiteX21" fmla="*/ 809131 w 2495316"/>
                <a:gd name="connsiteY21" fmla="*/ 2112710 h 2449835"/>
                <a:gd name="connsiteX22" fmla="*/ 777143 w 2495316"/>
                <a:gd name="connsiteY22" fmla="*/ 2144983 h 2449835"/>
                <a:gd name="connsiteX23" fmla="*/ 693586 w 2495316"/>
                <a:gd name="connsiteY23" fmla="*/ 2260163 h 2449835"/>
                <a:gd name="connsiteX24" fmla="*/ 553234 w 2495316"/>
                <a:gd name="connsiteY24" fmla="*/ 2327864 h 2449835"/>
                <a:gd name="connsiteX25" fmla="*/ 304149 w 2495316"/>
                <a:gd name="connsiteY25" fmla="*/ 2449835 h 2449835"/>
                <a:gd name="connsiteX26" fmla="*/ 12516 w 2495316"/>
                <a:gd name="connsiteY26" fmla="*/ 2207183 h 2449835"/>
                <a:gd name="connsiteX27" fmla="*/ 30782 w 2495316"/>
                <a:gd name="connsiteY27" fmla="*/ 1590964 h 2449835"/>
                <a:gd name="connsiteX28" fmla="*/ 5903 w 2495316"/>
                <a:gd name="connsiteY28" fmla="*/ 1144521 h 2449835"/>
                <a:gd name="connsiteX29" fmla="*/ 40949 w 2495316"/>
                <a:gd name="connsiteY29" fmla="*/ 650327 h 2449835"/>
                <a:gd name="connsiteX0" fmla="*/ 40949 w 2495316"/>
                <a:gd name="connsiteY0" fmla="*/ 650528 h 2450036"/>
                <a:gd name="connsiteX1" fmla="*/ 210485 w 2495316"/>
                <a:gd name="connsiteY1" fmla="*/ 143981 h 2450036"/>
                <a:gd name="connsiteX2" fmla="*/ 627842 w 2495316"/>
                <a:gd name="connsiteY2" fmla="*/ 761 h 2450036"/>
                <a:gd name="connsiteX3" fmla="*/ 1004362 w 2495316"/>
                <a:gd name="connsiteY3" fmla="*/ 74768 h 2450036"/>
                <a:gd name="connsiteX4" fmla="*/ 1292488 w 2495316"/>
                <a:gd name="connsiteY4" fmla="*/ 246458 h 2450036"/>
                <a:gd name="connsiteX5" fmla="*/ 1608804 w 2495316"/>
                <a:gd name="connsiteY5" fmla="*/ 354036 h 2450036"/>
                <a:gd name="connsiteX6" fmla="*/ 1971321 w 2495316"/>
                <a:gd name="connsiteY6" fmla="*/ 380928 h 2450036"/>
                <a:gd name="connsiteX7" fmla="*/ 2214870 w 2495316"/>
                <a:gd name="connsiteY7" fmla="*/ 445526 h 2450036"/>
                <a:gd name="connsiteX8" fmla="*/ 2447572 w 2495316"/>
                <a:gd name="connsiteY8" fmla="*/ 671385 h 2450036"/>
                <a:gd name="connsiteX9" fmla="*/ 2481624 w 2495316"/>
                <a:gd name="connsiteY9" fmla="*/ 892575 h 2450036"/>
                <a:gd name="connsiteX10" fmla="*/ 2085054 w 2495316"/>
                <a:gd name="connsiteY10" fmla="*/ 908054 h 2450036"/>
                <a:gd name="connsiteX11" fmla="*/ 1960659 w 2495316"/>
                <a:gd name="connsiteY11" fmla="*/ 972600 h 2450036"/>
                <a:gd name="connsiteX12" fmla="*/ 1921564 w 2495316"/>
                <a:gd name="connsiteY12" fmla="*/ 1037145 h 2450036"/>
                <a:gd name="connsiteX13" fmla="*/ 1861144 w 2495316"/>
                <a:gd name="connsiteY13" fmla="*/ 1257678 h 2450036"/>
                <a:gd name="connsiteX14" fmla="*/ 1701210 w 2495316"/>
                <a:gd name="connsiteY14" fmla="*/ 1424421 h 2450036"/>
                <a:gd name="connsiteX15" fmla="*/ 1509288 w 2495316"/>
                <a:gd name="connsiteY15" fmla="*/ 1483590 h 2450036"/>
                <a:gd name="connsiteX16" fmla="*/ 1408098 w 2495316"/>
                <a:gd name="connsiteY16" fmla="*/ 1622113 h 2450036"/>
                <a:gd name="connsiteX17" fmla="*/ 1224960 w 2495316"/>
                <a:gd name="connsiteY17" fmla="*/ 1720257 h 2450036"/>
                <a:gd name="connsiteX18" fmla="*/ 1097012 w 2495316"/>
                <a:gd name="connsiteY18" fmla="*/ 1817076 h 2450036"/>
                <a:gd name="connsiteX19" fmla="*/ 924222 w 2495316"/>
                <a:gd name="connsiteY19" fmla="*/ 2036274 h 2450036"/>
                <a:gd name="connsiteX20" fmla="*/ 873104 w 2495316"/>
                <a:gd name="connsiteY20" fmla="*/ 2069881 h 2450036"/>
                <a:gd name="connsiteX21" fmla="*/ 809131 w 2495316"/>
                <a:gd name="connsiteY21" fmla="*/ 2112911 h 2450036"/>
                <a:gd name="connsiteX22" fmla="*/ 777143 w 2495316"/>
                <a:gd name="connsiteY22" fmla="*/ 2145184 h 2450036"/>
                <a:gd name="connsiteX23" fmla="*/ 693586 w 2495316"/>
                <a:gd name="connsiteY23" fmla="*/ 2260364 h 2450036"/>
                <a:gd name="connsiteX24" fmla="*/ 553234 w 2495316"/>
                <a:gd name="connsiteY24" fmla="*/ 2328065 h 2450036"/>
                <a:gd name="connsiteX25" fmla="*/ 304149 w 2495316"/>
                <a:gd name="connsiteY25" fmla="*/ 2450036 h 2450036"/>
                <a:gd name="connsiteX26" fmla="*/ 12516 w 2495316"/>
                <a:gd name="connsiteY26" fmla="*/ 2207384 h 2450036"/>
                <a:gd name="connsiteX27" fmla="*/ 30782 w 2495316"/>
                <a:gd name="connsiteY27" fmla="*/ 1591165 h 2450036"/>
                <a:gd name="connsiteX28" fmla="*/ 5903 w 2495316"/>
                <a:gd name="connsiteY28" fmla="*/ 1144722 h 2450036"/>
                <a:gd name="connsiteX29" fmla="*/ 40949 w 2495316"/>
                <a:gd name="connsiteY29" fmla="*/ 650528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05745 w 2499851"/>
                <a:gd name="connsiteY14" fmla="*/ 1424421 h 2450036"/>
                <a:gd name="connsiteX15" fmla="*/ 1513823 w 2499851"/>
                <a:gd name="connsiteY15" fmla="*/ 1483590 h 2450036"/>
                <a:gd name="connsiteX16" fmla="*/ 1412633 w 2499851"/>
                <a:gd name="connsiteY16" fmla="*/ 1622113 h 2450036"/>
                <a:gd name="connsiteX17" fmla="*/ 1229495 w 2499851"/>
                <a:gd name="connsiteY17" fmla="*/ 1720257 h 2450036"/>
                <a:gd name="connsiteX18" fmla="*/ 1101547 w 2499851"/>
                <a:gd name="connsiteY18" fmla="*/ 1817076 h 2450036"/>
                <a:gd name="connsiteX19" fmla="*/ 928757 w 2499851"/>
                <a:gd name="connsiteY19" fmla="*/ 2036274 h 2450036"/>
                <a:gd name="connsiteX20" fmla="*/ 877639 w 2499851"/>
                <a:gd name="connsiteY20" fmla="*/ 2069881 h 2450036"/>
                <a:gd name="connsiteX21" fmla="*/ 813666 w 2499851"/>
                <a:gd name="connsiteY21" fmla="*/ 2112911 h 2450036"/>
                <a:gd name="connsiteX22" fmla="*/ 781678 w 2499851"/>
                <a:gd name="connsiteY22" fmla="*/ 2145184 h 2450036"/>
                <a:gd name="connsiteX23" fmla="*/ 698121 w 2499851"/>
                <a:gd name="connsiteY23" fmla="*/ 2260364 h 2450036"/>
                <a:gd name="connsiteX24" fmla="*/ 557769 w 2499851"/>
                <a:gd name="connsiteY24" fmla="*/ 2328065 h 2450036"/>
                <a:gd name="connsiteX25" fmla="*/ 308684 w 2499851"/>
                <a:gd name="connsiteY25" fmla="*/ 2450036 h 2450036"/>
                <a:gd name="connsiteX26" fmla="*/ 17051 w 2499851"/>
                <a:gd name="connsiteY26" fmla="*/ 2207384 h 2450036"/>
                <a:gd name="connsiteX27" fmla="*/ 35317 w 2499851"/>
                <a:gd name="connsiteY27" fmla="*/ 1591165 h 2450036"/>
                <a:gd name="connsiteX28" fmla="*/ 10438 w 2499851"/>
                <a:gd name="connsiteY28" fmla="*/ 1144722 h 2450036"/>
                <a:gd name="connsiteX29" fmla="*/ 35778 w 2499851"/>
                <a:gd name="connsiteY29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73439 w 2499851"/>
                <a:gd name="connsiteY14" fmla="*/ 1353651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5260 w 2499851"/>
                <a:gd name="connsiteY16" fmla="*/ 1447919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03442 w 2499851"/>
                <a:gd name="connsiteY17" fmla="*/ 1521297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32973 w 2499851"/>
                <a:gd name="connsiteY11" fmla="*/ 929445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557769 w 2499851"/>
                <a:gd name="connsiteY28" fmla="*/ 2328065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68519 w 2499851"/>
                <a:gd name="connsiteY26" fmla="*/ 2242914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10766 w 2499851"/>
                <a:gd name="connsiteY18" fmla="*/ 1482504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1311 w 2499851"/>
                <a:gd name="connsiteY14" fmla="*/ 1213344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14862 w 2499851"/>
                <a:gd name="connsiteY15" fmla="*/ 1410507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54795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88841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99851" h="2450036">
                  <a:moveTo>
                    <a:pt x="35778" y="646856"/>
                  </a:moveTo>
                  <a:cubicBezTo>
                    <a:pt x="69875" y="480066"/>
                    <a:pt x="53642" y="236269"/>
                    <a:pt x="215020" y="143981"/>
                  </a:cubicBezTo>
                  <a:cubicBezTo>
                    <a:pt x="312027" y="49764"/>
                    <a:pt x="499255" y="8624"/>
                    <a:pt x="632377" y="761"/>
                  </a:cubicBezTo>
                  <a:cubicBezTo>
                    <a:pt x="765499" y="-7102"/>
                    <a:pt x="897314" y="47896"/>
                    <a:pt x="1008897" y="74768"/>
                  </a:cubicBezTo>
                  <a:cubicBezTo>
                    <a:pt x="1120480" y="101640"/>
                    <a:pt x="1201238" y="208068"/>
                    <a:pt x="1297023" y="246458"/>
                  </a:cubicBezTo>
                  <a:cubicBezTo>
                    <a:pt x="1392808" y="284848"/>
                    <a:pt x="1506716" y="328038"/>
                    <a:pt x="1613339" y="354036"/>
                  </a:cubicBezTo>
                  <a:cubicBezTo>
                    <a:pt x="1719962" y="380034"/>
                    <a:pt x="1874845" y="365680"/>
                    <a:pt x="1975856" y="380928"/>
                  </a:cubicBezTo>
                  <a:cubicBezTo>
                    <a:pt x="2076867" y="396176"/>
                    <a:pt x="2133514" y="400702"/>
                    <a:pt x="2219405" y="445526"/>
                  </a:cubicBezTo>
                  <a:cubicBezTo>
                    <a:pt x="2305296" y="490350"/>
                    <a:pt x="2405279" y="604945"/>
                    <a:pt x="2452107" y="671385"/>
                  </a:cubicBezTo>
                  <a:cubicBezTo>
                    <a:pt x="2498935" y="737825"/>
                    <a:pt x="2513407" y="798446"/>
                    <a:pt x="2486159" y="892575"/>
                  </a:cubicBezTo>
                  <a:cubicBezTo>
                    <a:pt x="2458911" y="986705"/>
                    <a:pt x="2176417" y="894717"/>
                    <a:pt x="2089589" y="908054"/>
                  </a:cubicBezTo>
                  <a:cubicBezTo>
                    <a:pt x="2002762" y="921392"/>
                    <a:pt x="2011995" y="933330"/>
                    <a:pt x="1984747" y="954845"/>
                  </a:cubicBezTo>
                  <a:cubicBezTo>
                    <a:pt x="1957499" y="976360"/>
                    <a:pt x="1942685" y="989632"/>
                    <a:pt x="1926099" y="1037145"/>
                  </a:cubicBezTo>
                  <a:cubicBezTo>
                    <a:pt x="1909513" y="1084658"/>
                    <a:pt x="1926517" y="1151117"/>
                    <a:pt x="1891311" y="1213344"/>
                  </a:cubicBezTo>
                  <a:cubicBezTo>
                    <a:pt x="1856105" y="1275571"/>
                    <a:pt x="1762455" y="1370516"/>
                    <a:pt x="1714862" y="1410507"/>
                  </a:cubicBezTo>
                  <a:cubicBezTo>
                    <a:pt x="1667269" y="1450498"/>
                    <a:pt x="1637738" y="1443429"/>
                    <a:pt x="1605751" y="1453290"/>
                  </a:cubicBezTo>
                  <a:cubicBezTo>
                    <a:pt x="1573764" y="1463151"/>
                    <a:pt x="1531885" y="1459809"/>
                    <a:pt x="1499780" y="1488841"/>
                  </a:cubicBezTo>
                  <a:cubicBezTo>
                    <a:pt x="1467676" y="1517873"/>
                    <a:pt x="1455875" y="1579979"/>
                    <a:pt x="1412633" y="1622113"/>
                  </a:cubicBezTo>
                  <a:cubicBezTo>
                    <a:pt x="1369391" y="1664247"/>
                    <a:pt x="1281343" y="1687763"/>
                    <a:pt x="1229495" y="1720257"/>
                  </a:cubicBezTo>
                  <a:cubicBezTo>
                    <a:pt x="1177647" y="1752751"/>
                    <a:pt x="1163517" y="1751856"/>
                    <a:pt x="1101547" y="1817076"/>
                  </a:cubicBezTo>
                  <a:cubicBezTo>
                    <a:pt x="1039577" y="1882296"/>
                    <a:pt x="966075" y="1994140"/>
                    <a:pt x="928757" y="2036274"/>
                  </a:cubicBezTo>
                  <a:lnTo>
                    <a:pt x="877639" y="2069881"/>
                  </a:lnTo>
                  <a:lnTo>
                    <a:pt x="826123" y="2109769"/>
                  </a:lnTo>
                  <a:lnTo>
                    <a:pt x="781678" y="2145184"/>
                  </a:lnTo>
                  <a:lnTo>
                    <a:pt x="726993" y="2224061"/>
                  </a:lnTo>
                  <a:lnTo>
                    <a:pt x="685663" y="2282359"/>
                  </a:lnTo>
                  <a:lnTo>
                    <a:pt x="614874" y="2321470"/>
                  </a:lnTo>
                  <a:lnTo>
                    <a:pt x="555693" y="2356346"/>
                  </a:lnTo>
                  <a:cubicBezTo>
                    <a:pt x="486881" y="2445412"/>
                    <a:pt x="391712" y="2409379"/>
                    <a:pt x="308684" y="2450036"/>
                  </a:cubicBezTo>
                  <a:cubicBezTo>
                    <a:pt x="112288" y="2450036"/>
                    <a:pt x="17051" y="2403780"/>
                    <a:pt x="17051" y="2207384"/>
                  </a:cubicBezTo>
                  <a:cubicBezTo>
                    <a:pt x="16031" y="2000185"/>
                    <a:pt x="36337" y="1798364"/>
                    <a:pt x="35317" y="1591165"/>
                  </a:cubicBezTo>
                  <a:cubicBezTo>
                    <a:pt x="35992" y="1384471"/>
                    <a:pt x="13482" y="1279083"/>
                    <a:pt x="10438" y="1144722"/>
                  </a:cubicBezTo>
                  <a:cubicBezTo>
                    <a:pt x="7394" y="1010361"/>
                    <a:pt x="-22710" y="795049"/>
                    <a:pt x="35778" y="64685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350" dirty="0">
                <a:latin typeface="WhitneyHTF-SemiBold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944" y="939421"/>
              <a:ext cx="1094696" cy="1078276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895633" y="2061029"/>
              <a:ext cx="257825" cy="1024541"/>
              <a:chOff x="5001610" y="2512721"/>
              <a:chExt cx="343766" cy="1366054"/>
            </a:xfrm>
          </p:grpSpPr>
          <p:sp>
            <p:nvSpPr>
              <p:cNvPr id="49" name="Can 11"/>
              <p:cNvSpPr/>
              <p:nvPr/>
            </p:nvSpPr>
            <p:spPr>
              <a:xfrm>
                <a:off x="5001610" y="2512721"/>
                <a:ext cx="343766" cy="1366054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12-Point Star 49"/>
              <p:cNvSpPr/>
              <p:nvPr/>
            </p:nvSpPr>
            <p:spPr>
              <a:xfrm>
                <a:off x="5092823" y="3497057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12-Point Star 50"/>
              <p:cNvSpPr/>
              <p:nvPr/>
            </p:nvSpPr>
            <p:spPr>
              <a:xfrm>
                <a:off x="5124001" y="372330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12-Point Star 51"/>
              <p:cNvSpPr/>
              <p:nvPr/>
            </p:nvSpPr>
            <p:spPr>
              <a:xfrm>
                <a:off x="5203510" y="3514153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12-Point Star 52"/>
              <p:cNvSpPr/>
              <p:nvPr/>
            </p:nvSpPr>
            <p:spPr>
              <a:xfrm>
                <a:off x="5139418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12-Point Star 53"/>
              <p:cNvSpPr/>
              <p:nvPr/>
            </p:nvSpPr>
            <p:spPr>
              <a:xfrm>
                <a:off x="5048181" y="3634052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12-Point Star 54"/>
              <p:cNvSpPr/>
              <p:nvPr/>
            </p:nvSpPr>
            <p:spPr>
              <a:xfrm>
                <a:off x="5179345" y="362484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12-Point Star 55"/>
              <p:cNvSpPr/>
              <p:nvPr/>
            </p:nvSpPr>
            <p:spPr>
              <a:xfrm>
                <a:off x="5029917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951636" y="3030628"/>
              <a:ext cx="257825" cy="1024541"/>
              <a:chOff x="1951636" y="3030628"/>
              <a:chExt cx="257825" cy="1024541"/>
            </a:xfrm>
          </p:grpSpPr>
          <p:sp>
            <p:nvSpPr>
              <p:cNvPr id="44" name="Can 11"/>
              <p:cNvSpPr/>
              <p:nvPr/>
            </p:nvSpPr>
            <p:spPr>
              <a:xfrm>
                <a:off x="1951636" y="3030628"/>
                <a:ext cx="257825" cy="1024541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141" y="3798281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9736">
                <a:off x="2062007" y="3700063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1680">
                <a:off x="1982890" y="3593982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349568">
                <a:off x="2030228" y="3446095"/>
                <a:ext cx="139390" cy="131484"/>
              </a:xfrm>
              <a:prstGeom prst="rect">
                <a:avLst/>
              </a:prstGeom>
            </p:spPr>
          </p:pic>
          <p:sp>
            <p:nvSpPr>
              <p:cNvPr id="59" name="Oval 58"/>
              <p:cNvSpPr/>
              <p:nvPr/>
            </p:nvSpPr>
            <p:spPr>
              <a:xfrm>
                <a:off x="2096315" y="3400117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966762" y="3683228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113803" y="3796661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001114" y="3906150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Nrf1 interacting proteins were identified by mass spec</a:t>
            </a:r>
            <a:endParaRPr lang="en-US" sz="2400" dirty="0"/>
          </a:p>
        </p:txBody>
      </p:sp>
      <p:graphicFrame>
        <p:nvGraphicFramePr>
          <p:cNvPr id="23" name="Chart 22"/>
          <p:cNvGraphicFramePr/>
          <p:nvPr>
            <p:extLst/>
          </p:nvPr>
        </p:nvGraphicFramePr>
        <p:xfrm>
          <a:off x="2774672" y="4029433"/>
          <a:ext cx="1580869" cy="75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Diagram 27"/>
          <p:cNvGraphicFramePr/>
          <p:nvPr>
            <p:extLst/>
          </p:nvPr>
        </p:nvGraphicFramePr>
        <p:xfrm>
          <a:off x="-653707" y="969699"/>
          <a:ext cx="4572000" cy="3554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2999244" y="969256"/>
            <a:ext cx="1140296" cy="466693"/>
            <a:chOff x="2771775" y="3006725"/>
            <a:chExt cx="720725" cy="203200"/>
          </a:xfrm>
        </p:grpSpPr>
        <p:sp>
          <p:nvSpPr>
            <p:cNvPr id="32" name="Can 31"/>
            <p:cNvSpPr/>
            <p:nvPr/>
          </p:nvSpPr>
          <p:spPr bwMode="auto">
            <a:xfrm>
              <a:off x="2771775" y="3006725"/>
              <a:ext cx="720725" cy="106363"/>
            </a:xfrm>
            <a:prstGeom prst="can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3" name="Can 32"/>
            <p:cNvSpPr/>
            <p:nvPr/>
          </p:nvSpPr>
          <p:spPr bwMode="auto">
            <a:xfrm>
              <a:off x="2771775" y="3065463"/>
              <a:ext cx="720725" cy="14446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31404" y="1585153"/>
            <a:ext cx="270590" cy="1201100"/>
            <a:chOff x="5001610" y="2352863"/>
            <a:chExt cx="343766" cy="1525914"/>
          </a:xfrm>
        </p:grpSpPr>
        <p:sp>
          <p:nvSpPr>
            <p:cNvPr id="12" name="Can 11"/>
            <p:cNvSpPr/>
            <p:nvPr/>
          </p:nvSpPr>
          <p:spPr>
            <a:xfrm>
              <a:off x="5001610" y="2352863"/>
              <a:ext cx="343766" cy="1525914"/>
            </a:xfrm>
            <a:custGeom>
              <a:avLst/>
              <a:gdLst>
                <a:gd name="connsiteX0" fmla="*/ 0 w 343766"/>
                <a:gd name="connsiteY0" fmla="*/ 42971 h 1289643"/>
                <a:gd name="connsiteX1" fmla="*/ 171883 w 343766"/>
                <a:gd name="connsiteY1" fmla="*/ 85942 h 1289643"/>
                <a:gd name="connsiteX2" fmla="*/ 343766 w 343766"/>
                <a:gd name="connsiteY2" fmla="*/ 42971 h 1289643"/>
                <a:gd name="connsiteX3" fmla="*/ 343766 w 343766"/>
                <a:gd name="connsiteY3" fmla="*/ 1246672 h 1289643"/>
                <a:gd name="connsiteX4" fmla="*/ 171883 w 343766"/>
                <a:gd name="connsiteY4" fmla="*/ 1289643 h 1289643"/>
                <a:gd name="connsiteX5" fmla="*/ 0 w 343766"/>
                <a:gd name="connsiteY5" fmla="*/ 1246672 h 1289643"/>
                <a:gd name="connsiteX6" fmla="*/ 0 w 343766"/>
                <a:gd name="connsiteY6" fmla="*/ 42971 h 1289643"/>
                <a:gd name="connsiteX0" fmla="*/ 0 w 343766"/>
                <a:gd name="connsiteY0" fmla="*/ 42971 h 1289643"/>
                <a:gd name="connsiteX1" fmla="*/ 171883 w 343766"/>
                <a:gd name="connsiteY1" fmla="*/ 0 h 1289643"/>
                <a:gd name="connsiteX2" fmla="*/ 343766 w 343766"/>
                <a:gd name="connsiteY2" fmla="*/ 42971 h 1289643"/>
                <a:gd name="connsiteX3" fmla="*/ 171883 w 343766"/>
                <a:gd name="connsiteY3" fmla="*/ 85942 h 1289643"/>
                <a:gd name="connsiteX4" fmla="*/ 0 w 343766"/>
                <a:gd name="connsiteY4" fmla="*/ 42971 h 1289643"/>
                <a:gd name="connsiteX0" fmla="*/ 343766 w 343766"/>
                <a:gd name="connsiteY0" fmla="*/ 42971 h 1289643"/>
                <a:gd name="connsiteX1" fmla="*/ 171883 w 343766"/>
                <a:gd name="connsiteY1" fmla="*/ 85942 h 1289643"/>
                <a:gd name="connsiteX2" fmla="*/ 0 w 343766"/>
                <a:gd name="connsiteY2" fmla="*/ 42971 h 1289643"/>
                <a:gd name="connsiteX3" fmla="*/ 171883 w 343766"/>
                <a:gd name="connsiteY3" fmla="*/ 0 h 1289643"/>
                <a:gd name="connsiteX4" fmla="*/ 343766 w 343766"/>
                <a:gd name="connsiteY4" fmla="*/ 42971 h 1289643"/>
                <a:gd name="connsiteX5" fmla="*/ 343766 w 343766"/>
                <a:gd name="connsiteY5" fmla="*/ 1246672 h 1289643"/>
                <a:gd name="connsiteX6" fmla="*/ 171883 w 343766"/>
                <a:gd name="connsiteY6" fmla="*/ 1289643 h 1289643"/>
                <a:gd name="connsiteX7" fmla="*/ 0 w 343766"/>
                <a:gd name="connsiteY7" fmla="*/ 1246672 h 1289643"/>
                <a:gd name="connsiteX8" fmla="*/ 0 w 343766"/>
                <a:gd name="connsiteY8" fmla="*/ 42971 h 1289643"/>
                <a:gd name="connsiteX0" fmla="*/ 0 w 343766"/>
                <a:gd name="connsiteY0" fmla="*/ 42971 h 1525914"/>
                <a:gd name="connsiteX1" fmla="*/ 171883 w 343766"/>
                <a:gd name="connsiteY1" fmla="*/ 85942 h 1525914"/>
                <a:gd name="connsiteX2" fmla="*/ 343766 w 343766"/>
                <a:gd name="connsiteY2" fmla="*/ 42971 h 1525914"/>
                <a:gd name="connsiteX3" fmla="*/ 343766 w 343766"/>
                <a:gd name="connsiteY3" fmla="*/ 1246672 h 1525914"/>
                <a:gd name="connsiteX4" fmla="*/ 171883 w 343766"/>
                <a:gd name="connsiteY4" fmla="*/ 1289643 h 1525914"/>
                <a:gd name="connsiteX5" fmla="*/ 0 w 343766"/>
                <a:gd name="connsiteY5" fmla="*/ 1246672 h 1525914"/>
                <a:gd name="connsiteX6" fmla="*/ 0 w 343766"/>
                <a:gd name="connsiteY6" fmla="*/ 42971 h 1525914"/>
                <a:gd name="connsiteX0" fmla="*/ 0 w 343766"/>
                <a:gd name="connsiteY0" fmla="*/ 42971 h 1525914"/>
                <a:gd name="connsiteX1" fmla="*/ 171883 w 343766"/>
                <a:gd name="connsiteY1" fmla="*/ 0 h 1525914"/>
                <a:gd name="connsiteX2" fmla="*/ 343766 w 343766"/>
                <a:gd name="connsiteY2" fmla="*/ 42971 h 1525914"/>
                <a:gd name="connsiteX3" fmla="*/ 171883 w 343766"/>
                <a:gd name="connsiteY3" fmla="*/ 85942 h 1525914"/>
                <a:gd name="connsiteX4" fmla="*/ 0 w 343766"/>
                <a:gd name="connsiteY4" fmla="*/ 42971 h 1525914"/>
                <a:gd name="connsiteX0" fmla="*/ 343766 w 343766"/>
                <a:gd name="connsiteY0" fmla="*/ 42971 h 1525914"/>
                <a:gd name="connsiteX1" fmla="*/ 171883 w 343766"/>
                <a:gd name="connsiteY1" fmla="*/ 85942 h 1525914"/>
                <a:gd name="connsiteX2" fmla="*/ 0 w 343766"/>
                <a:gd name="connsiteY2" fmla="*/ 42971 h 1525914"/>
                <a:gd name="connsiteX3" fmla="*/ 171883 w 343766"/>
                <a:gd name="connsiteY3" fmla="*/ 0 h 1525914"/>
                <a:gd name="connsiteX4" fmla="*/ 343766 w 343766"/>
                <a:gd name="connsiteY4" fmla="*/ 42971 h 1525914"/>
                <a:gd name="connsiteX5" fmla="*/ 343766 w 343766"/>
                <a:gd name="connsiteY5" fmla="*/ 1246672 h 1525914"/>
                <a:gd name="connsiteX6" fmla="*/ 171883 w 343766"/>
                <a:gd name="connsiteY6" fmla="*/ 1525914 h 1525914"/>
                <a:gd name="connsiteX7" fmla="*/ 0 w 343766"/>
                <a:gd name="connsiteY7" fmla="*/ 1246672 h 1525914"/>
                <a:gd name="connsiteX8" fmla="*/ 0 w 343766"/>
                <a:gd name="connsiteY8" fmla="*/ 42971 h 152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66" h="1525914" stroke="0" extrusionOk="0">
                  <a:moveTo>
                    <a:pt x="0" y="42971"/>
                  </a:moveTo>
                  <a:cubicBezTo>
                    <a:pt x="0" y="66703"/>
                    <a:pt x="76955" y="85942"/>
                    <a:pt x="171883" y="85942"/>
                  </a:cubicBezTo>
                  <a:cubicBezTo>
                    <a:pt x="266811" y="85942"/>
                    <a:pt x="343766" y="66703"/>
                    <a:pt x="343766" y="42971"/>
                  </a:cubicBezTo>
                  <a:lnTo>
                    <a:pt x="343766" y="1246672"/>
                  </a:lnTo>
                  <a:cubicBezTo>
                    <a:pt x="343766" y="1270404"/>
                    <a:pt x="266811" y="1289643"/>
                    <a:pt x="171883" y="1289643"/>
                  </a:cubicBezTo>
                  <a:cubicBezTo>
                    <a:pt x="76955" y="1289643"/>
                    <a:pt x="0" y="1270404"/>
                    <a:pt x="0" y="1246672"/>
                  </a:cubicBezTo>
                  <a:lnTo>
                    <a:pt x="0" y="42971"/>
                  </a:lnTo>
                  <a:close/>
                </a:path>
                <a:path w="343766" h="1525914" fill="lighten" stroke="0" extrusionOk="0">
                  <a:moveTo>
                    <a:pt x="0" y="42971"/>
                  </a:moveTo>
                  <a:cubicBezTo>
                    <a:pt x="0" y="19239"/>
                    <a:pt x="76955" y="0"/>
                    <a:pt x="171883" y="0"/>
                  </a:cubicBezTo>
                  <a:cubicBezTo>
                    <a:pt x="266811" y="0"/>
                    <a:pt x="343766" y="19239"/>
                    <a:pt x="343766" y="42971"/>
                  </a:cubicBezTo>
                  <a:cubicBezTo>
                    <a:pt x="343766" y="66703"/>
                    <a:pt x="266811" y="85942"/>
                    <a:pt x="171883" y="85942"/>
                  </a:cubicBezTo>
                  <a:cubicBezTo>
                    <a:pt x="76955" y="85942"/>
                    <a:pt x="0" y="66703"/>
                    <a:pt x="0" y="42971"/>
                  </a:cubicBezTo>
                  <a:close/>
                </a:path>
                <a:path w="343766" h="1525914" fill="none" extrusionOk="0">
                  <a:moveTo>
                    <a:pt x="343766" y="42971"/>
                  </a:moveTo>
                  <a:cubicBezTo>
                    <a:pt x="343766" y="66703"/>
                    <a:pt x="266811" y="85942"/>
                    <a:pt x="171883" y="85942"/>
                  </a:cubicBezTo>
                  <a:cubicBezTo>
                    <a:pt x="76955" y="85942"/>
                    <a:pt x="0" y="66703"/>
                    <a:pt x="0" y="42971"/>
                  </a:cubicBezTo>
                  <a:cubicBezTo>
                    <a:pt x="0" y="19239"/>
                    <a:pt x="76955" y="0"/>
                    <a:pt x="171883" y="0"/>
                  </a:cubicBezTo>
                  <a:cubicBezTo>
                    <a:pt x="266811" y="0"/>
                    <a:pt x="343766" y="19239"/>
                    <a:pt x="343766" y="42971"/>
                  </a:cubicBezTo>
                  <a:lnTo>
                    <a:pt x="343766" y="1246672"/>
                  </a:lnTo>
                  <a:cubicBezTo>
                    <a:pt x="343766" y="1270404"/>
                    <a:pt x="266811" y="1525914"/>
                    <a:pt x="171883" y="1525914"/>
                  </a:cubicBezTo>
                  <a:cubicBezTo>
                    <a:pt x="76955" y="1525914"/>
                    <a:pt x="0" y="1270404"/>
                    <a:pt x="0" y="1246672"/>
                  </a:cubicBezTo>
                  <a:lnTo>
                    <a:pt x="0" y="42971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4000"/>
                  </a:schemeClr>
                </a:gs>
                <a:gs pos="35000">
                  <a:schemeClr val="accent1">
                    <a:tint val="37000"/>
                    <a:satMod val="300000"/>
                    <a:alpha val="36000"/>
                  </a:schemeClr>
                </a:gs>
                <a:gs pos="100000">
                  <a:schemeClr val="accent1">
                    <a:tint val="15000"/>
                    <a:satMod val="350000"/>
                    <a:alpha val="54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12-Point Star 13"/>
            <p:cNvSpPr/>
            <p:nvPr/>
          </p:nvSpPr>
          <p:spPr>
            <a:xfrm>
              <a:off x="5092823" y="3497057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12-Point Star 20"/>
            <p:cNvSpPr/>
            <p:nvPr/>
          </p:nvSpPr>
          <p:spPr>
            <a:xfrm>
              <a:off x="5124001" y="372330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12-Point Star 21"/>
            <p:cNvSpPr/>
            <p:nvPr/>
          </p:nvSpPr>
          <p:spPr>
            <a:xfrm>
              <a:off x="5203510" y="3514153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12-Point Star 23"/>
            <p:cNvSpPr/>
            <p:nvPr/>
          </p:nvSpPr>
          <p:spPr>
            <a:xfrm>
              <a:off x="5139418" y="338637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12-Point Star 24"/>
            <p:cNvSpPr/>
            <p:nvPr/>
          </p:nvSpPr>
          <p:spPr>
            <a:xfrm>
              <a:off x="5048181" y="3634052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12-Point Star 25"/>
            <p:cNvSpPr/>
            <p:nvPr/>
          </p:nvSpPr>
          <p:spPr>
            <a:xfrm>
              <a:off x="5179345" y="362484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12-Point Star 26"/>
            <p:cNvSpPr/>
            <p:nvPr/>
          </p:nvSpPr>
          <p:spPr>
            <a:xfrm>
              <a:off x="5029917" y="338637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45112" y="2893056"/>
            <a:ext cx="1231603" cy="1190672"/>
            <a:chOff x="4366034" y="3516298"/>
            <a:chExt cx="1642137" cy="1587563"/>
          </a:xfrm>
        </p:grpSpPr>
        <p:sp>
          <p:nvSpPr>
            <p:cNvPr id="3" name="Rectangle 2"/>
            <p:cNvSpPr/>
            <p:nvPr/>
          </p:nvSpPr>
          <p:spPr>
            <a:xfrm>
              <a:off x="4366034" y="3516298"/>
              <a:ext cx="1642137" cy="1587563"/>
            </a:xfrm>
            <a:prstGeom prst="rect">
              <a:avLst/>
            </a:prstGeom>
            <a:gradFill>
              <a:gsLst>
                <a:gs pos="0">
                  <a:srgbClr val="CDCDCD"/>
                </a:gs>
                <a:gs pos="35000">
                  <a:srgbClr val="E5E5E5"/>
                </a:gs>
                <a:gs pos="100000">
                  <a:schemeClr val="bg2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436635" y="3677709"/>
              <a:ext cx="133207" cy="1318680"/>
              <a:chOff x="4436635" y="3677709"/>
              <a:chExt cx="133207" cy="131868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4436635" y="3677709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436635" y="3804707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436635" y="4012671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36635" y="4128564"/>
                <a:ext cx="133207" cy="0"/>
              </a:xfrm>
              <a:prstGeom prst="line">
                <a:avLst/>
              </a:prstGeom>
              <a:ln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436635" y="4329649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436635" y="4476757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4436635" y="4645029"/>
                <a:ext cx="133207" cy="0"/>
              </a:xfrm>
              <a:prstGeom prst="line">
                <a:avLst/>
              </a:prstGeom>
              <a:ln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4436635" y="4770969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436635" y="4886325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436635" y="4996389"/>
                <a:ext cx="13320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>
              <a:off x="4723411" y="3677709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723411" y="3987801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723411" y="4423837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723411" y="4770969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23411" y="403355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723411" y="39415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723411" y="408706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933946" y="4423837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140529" y="4423837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353309" y="4423837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569715" y="4423837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786558" y="4423837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936380" y="3677790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140529" y="3677790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352204" y="3677709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69715" y="3677709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782324" y="3678900"/>
              <a:ext cx="133207" cy="0"/>
            </a:xfrm>
            <a:prstGeom prst="line">
              <a:avLst/>
            </a:prstGeom>
            <a:ln w="571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723411" y="466927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782324" y="3987801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782324" y="4033551"/>
              <a:ext cx="133207" cy="0"/>
            </a:xfrm>
            <a:prstGeom prst="line">
              <a:avLst/>
            </a:prstGeom>
            <a:ln w="190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782324" y="39415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782324" y="4087062"/>
              <a:ext cx="13320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40529" y="3987801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140529" y="4033552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140529" y="39415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140529" y="4087062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352204" y="3987801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352204" y="403355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352204" y="39415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352204" y="408706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569715" y="3987801"/>
              <a:ext cx="133207" cy="0"/>
            </a:xfrm>
            <a:prstGeom prst="line">
              <a:avLst/>
            </a:prstGeom>
            <a:ln w="190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569715" y="403355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569715" y="39415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569715" y="408706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936380" y="3987801"/>
              <a:ext cx="133207" cy="0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936380" y="403355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36380" y="39415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936380" y="4087062"/>
              <a:ext cx="133207" cy="0"/>
            </a:xfrm>
            <a:prstGeom prst="line">
              <a:avLst/>
            </a:prstGeom>
            <a:ln w="635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723411" y="376473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723411" y="381824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723411" y="432964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723411" y="420923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4723411" y="424815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723411" y="48820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723411" y="49074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782324" y="3767093"/>
              <a:ext cx="133207" cy="0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782324" y="3820603"/>
              <a:ext cx="133207" cy="0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933946" y="3767093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933946" y="3820603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5140529" y="3767093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140529" y="3820603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352204" y="376700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352204" y="381824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569715" y="376473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569715" y="3820603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933946" y="4209234"/>
              <a:ext cx="133207" cy="0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933946" y="424815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140529" y="420923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5140529" y="424815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5352204" y="4211593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352204" y="4250513"/>
              <a:ext cx="133207" cy="0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569715" y="420923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569715" y="4248154"/>
              <a:ext cx="133207" cy="0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782324" y="4209234"/>
              <a:ext cx="133207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82324" y="4248154"/>
              <a:ext cx="133207" cy="0"/>
            </a:xfrm>
            <a:prstGeom prst="line">
              <a:avLst/>
            </a:prstGeom>
            <a:ln w="95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933946" y="4331773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140529" y="4331773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352204" y="4331773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69715" y="4333897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788939" y="4331773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938179" y="4770969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938179" y="466927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4938179" y="48820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938179" y="49074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5140529" y="4770969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140529" y="466927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140529" y="48820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140529" y="49074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353309" y="4770969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353309" y="466927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5353309" y="48820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5353309" y="49074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569715" y="4770969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69715" y="466927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69715" y="48820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69715" y="49074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788939" y="4770969"/>
              <a:ext cx="13320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788939" y="4669279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788939" y="48820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788939" y="4907404"/>
              <a:ext cx="133207" cy="0"/>
            </a:xfrm>
            <a:prstGeom prst="line">
              <a:avLst/>
            </a:prstGeom>
            <a:ln w="127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980121" y="958046"/>
            <a:ext cx="3964011" cy="3935971"/>
            <a:chOff x="5157713" y="954630"/>
            <a:chExt cx="3964011" cy="3935971"/>
          </a:xfrm>
        </p:grpSpPr>
        <p:sp>
          <p:nvSpPr>
            <p:cNvPr id="169" name="TextBox 168"/>
            <p:cNvSpPr txBox="1"/>
            <p:nvPr/>
          </p:nvSpPr>
          <p:spPr>
            <a:xfrm>
              <a:off x="5286695" y="4151937"/>
              <a:ext cx="38350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Cells:		HEK-293 A Nrf1-HA 1-741</a:t>
              </a:r>
            </a:p>
            <a:p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Fraction:	nuclear</a:t>
              </a:r>
            </a:p>
            <a:p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Treatment:	</a:t>
              </a:r>
              <a:r>
                <a:rPr lang="en-US" sz="1400" dirty="0" err="1">
                  <a:latin typeface="Avenir Medium" charset="0"/>
                  <a:ea typeface="Avenir Medium" charset="0"/>
                  <a:cs typeface="Avenir Medium" charset="0"/>
                </a:rPr>
                <a:t>epoxomicin</a:t>
              </a:r>
              <a:endParaRPr lang="en-US" sz="1400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5157713" y="954630"/>
              <a:ext cx="1780704" cy="3148123"/>
              <a:chOff x="752509" y="1216764"/>
              <a:chExt cx="1780704" cy="3148123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036677" y="1219192"/>
                <a:ext cx="1496536" cy="3145695"/>
                <a:chOff x="1036677" y="1219192"/>
                <a:chExt cx="1496536" cy="3145695"/>
              </a:xfrm>
            </p:grpSpPr>
            <p:grpSp>
              <p:nvGrpSpPr>
                <p:cNvPr id="173" name="Group 172"/>
                <p:cNvGrpSpPr/>
                <p:nvPr/>
              </p:nvGrpSpPr>
              <p:grpSpPr>
                <a:xfrm>
                  <a:off x="1036677" y="1219192"/>
                  <a:ext cx="1253496" cy="3145695"/>
                  <a:chOff x="7188095" y="1016737"/>
                  <a:chExt cx="1253496" cy="3145695"/>
                </a:xfrm>
              </p:grpSpPr>
              <p:pic>
                <p:nvPicPr>
                  <p:cNvPr id="176" name="Picture 175"/>
                  <p:cNvPicPr>
                    <a:picLocks noChangeAspect="1"/>
                  </p:cNvPicPr>
                  <p:nvPr/>
                </p:nvPicPr>
                <p:blipFill rotWithShape="1">
                  <a:blip r:embed="rId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193874" y="1018684"/>
                    <a:ext cx="413396" cy="2864803"/>
                  </a:xfrm>
                  <a:prstGeom prst="rect">
                    <a:avLst/>
                  </a:prstGeom>
                </p:spPr>
              </p:pic>
              <p:sp>
                <p:nvSpPr>
                  <p:cNvPr id="177" name="TextBox 176"/>
                  <p:cNvSpPr txBox="1"/>
                  <p:nvPr/>
                </p:nvSpPr>
                <p:spPr>
                  <a:xfrm>
                    <a:off x="7189966" y="3885433"/>
                    <a:ext cx="12516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/>
                      <a:t>Blue-stained gel</a:t>
                    </a: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7188095" y="1016737"/>
                    <a:ext cx="418014" cy="286511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74" name="Right Brace 173"/>
                <p:cNvSpPr/>
                <p:nvPr/>
              </p:nvSpPr>
              <p:spPr>
                <a:xfrm>
                  <a:off x="1533480" y="1935677"/>
                  <a:ext cx="130628" cy="368135"/>
                </a:xfrm>
                <a:prstGeom prst="rightBrac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1598795" y="1695671"/>
                  <a:ext cx="93441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Avenir Medium" charset="0"/>
                      <a:ea typeface="Avenir Medium" charset="0"/>
                      <a:cs typeface="Avenir Medium" charset="0"/>
                    </a:rPr>
                    <a:t>Nrf1</a:t>
                  </a:r>
                </a:p>
                <a:p>
                  <a:r>
                    <a:rPr lang="en-US" dirty="0">
                      <a:latin typeface="Avenir Medium" charset="0"/>
                      <a:ea typeface="Avenir Medium" charset="0"/>
                      <a:cs typeface="Avenir Medium" charset="0"/>
                    </a:rPr>
                    <a:t>OGT</a:t>
                  </a:r>
                </a:p>
                <a:p>
                  <a:r>
                    <a:rPr lang="en-US" dirty="0">
                      <a:latin typeface="Avenir Medium" charset="0"/>
                      <a:ea typeface="Avenir Medium" charset="0"/>
                      <a:cs typeface="Avenir Medium" charset="0"/>
                    </a:rPr>
                    <a:t>HCFC1</a:t>
                  </a:r>
                </a:p>
              </p:txBody>
            </p:sp>
          </p:grpSp>
          <p:pic>
            <p:nvPicPr>
              <p:cNvPr id="172" name="Picture 171" descr="2015-09-29_07-08-37 BWS gel coomassie_MWM.png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51507"/>
              <a:stretch/>
            </p:blipFill>
            <p:spPr>
              <a:xfrm>
                <a:off x="752509" y="1216764"/>
                <a:ext cx="268458" cy="28699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8842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OGT and HCFC1 interact with Nrf1 in the nucleus</a:t>
            </a:r>
          </a:p>
        </p:txBody>
      </p:sp>
      <p:graphicFrame>
        <p:nvGraphicFramePr>
          <p:cNvPr id="20" name="Chart 19"/>
          <p:cNvGraphicFramePr/>
          <p:nvPr>
            <p:extLst/>
          </p:nvPr>
        </p:nvGraphicFramePr>
        <p:xfrm>
          <a:off x="2688221" y="937073"/>
          <a:ext cx="3767557" cy="3442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7" name="Group 86"/>
          <p:cNvGrpSpPr/>
          <p:nvPr/>
        </p:nvGrpSpPr>
        <p:grpSpPr>
          <a:xfrm>
            <a:off x="6332517" y="1086979"/>
            <a:ext cx="2135436" cy="1487286"/>
            <a:chOff x="575733" y="1603467"/>
            <a:chExt cx="2135436" cy="1487286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04" t="25275" r="32909" b="64475"/>
            <a:stretch/>
          </p:blipFill>
          <p:spPr>
            <a:xfrm rot="21480000">
              <a:off x="1905852" y="2005218"/>
              <a:ext cx="791110" cy="52722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140" r="34536"/>
            <a:stretch/>
          </p:blipFill>
          <p:spPr>
            <a:xfrm>
              <a:off x="1929518" y="2434217"/>
              <a:ext cx="773184" cy="588515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575733" y="1603467"/>
              <a:ext cx="2135436" cy="1487286"/>
              <a:chOff x="2446725" y="1774074"/>
              <a:chExt cx="2135436" cy="1487286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4572000" y="2224994"/>
                <a:ext cx="0" cy="103636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769360" y="2224994"/>
                <a:ext cx="0" cy="103636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2446725" y="2613889"/>
                <a:ext cx="213543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2446725" y="1774074"/>
                <a:ext cx="131323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IP: Nrf1</a:t>
                </a:r>
              </a:p>
              <a:p>
                <a:endParaRPr lang="en-US" dirty="0">
                  <a:latin typeface="Avenir Medium" charset="0"/>
                  <a:ea typeface="Avenir Medium" charset="0"/>
                  <a:cs typeface="Avenir Medium" charset="0"/>
                </a:endParaRPr>
              </a:p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IB: OGT</a:t>
                </a:r>
              </a:p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IB: HCFC1</a:t>
                </a:r>
              </a:p>
              <a:p>
                <a:endParaRPr lang="en-US" dirty="0">
                  <a:latin typeface="Avenir Medium" charset="0"/>
                  <a:ea typeface="Avenir Medium" charset="0"/>
                  <a:cs typeface="Avenir Medium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5308971" y="3913070"/>
            <a:ext cx="3835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Cells:		HEK-293 A Nrf1-HA 1-741</a:t>
            </a:r>
          </a:p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Fraction:	nuclear</a:t>
            </a:r>
          </a:p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Treatment:	control, cholesterol, </a:t>
            </a:r>
            <a:r>
              <a:rPr lang="en-US" sz="1400" dirty="0" err="1">
                <a:latin typeface="Avenir Medium" charset="0"/>
                <a:ea typeface="Avenir Medium" charset="0"/>
                <a:cs typeface="Avenir Medium" charset="0"/>
              </a:rPr>
              <a:t>epoxomicin</a:t>
            </a:r>
            <a:endParaRPr lang="en-US" sz="1400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graphicFrame>
        <p:nvGraphicFramePr>
          <p:cNvPr id="16" name="Chart 15"/>
          <p:cNvGraphicFramePr/>
          <p:nvPr>
            <p:extLst/>
          </p:nvPr>
        </p:nvGraphicFramePr>
        <p:xfrm>
          <a:off x="178660" y="943398"/>
          <a:ext cx="2350632" cy="3316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04541" y="2526765"/>
            <a:ext cx="923330" cy="2308324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Avenir Medium" charset="0"/>
                <a:ea typeface="Avenir Medium" charset="0"/>
                <a:cs typeface="Avenir Medium" charset="0"/>
              </a:rPr>
              <a:t>Epoxomicin</a:t>
            </a:r>
            <a:endParaRPr lang="en-US" sz="1200" dirty="0">
              <a:latin typeface="Avenir Medium" charset="0"/>
              <a:ea typeface="Avenir Medium" charset="0"/>
              <a:cs typeface="Avenir Med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Cholesterol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36146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1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TCMP Experimental workflow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5935" y="1538651"/>
            <a:ext cx="3433946" cy="2753189"/>
            <a:chOff x="2209239" y="1203733"/>
            <a:chExt cx="3433946" cy="2753189"/>
          </a:xfrm>
        </p:grpSpPr>
        <p:sp>
          <p:nvSpPr>
            <p:cNvPr id="6" name="TextBox 5"/>
            <p:cNvSpPr txBox="1"/>
            <p:nvPr/>
          </p:nvSpPr>
          <p:spPr>
            <a:xfrm>
              <a:off x="2552060" y="2021802"/>
              <a:ext cx="675186" cy="3000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itchFamily="34" charset="0"/>
                  <a:cs typeface="Arial" pitchFamily="34" charset="0"/>
                </a:rPr>
                <a:t>Digest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69034" y="1203733"/>
              <a:ext cx="629018" cy="3000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Arial" pitchFamily="34" charset="0"/>
                  <a:cs typeface="Arial" pitchFamily="34" charset="0"/>
                </a:rPr>
                <a:t>Gel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09239" y="2859143"/>
              <a:ext cx="1329211" cy="3000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itchFamily="34" charset="0"/>
                  <a:cs typeface="Arial" pitchFamily="34" charset="0"/>
                </a:rPr>
                <a:t>Label Peptides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1968" y="3639376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latin typeface="Arial" pitchFamily="34" charset="0"/>
                  <a:cs typeface="Arial" pitchFamily="34" charset="0"/>
                </a:rPr>
                <a:t>Combine Samples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603492" y="1528657"/>
              <a:ext cx="540060" cy="439017"/>
              <a:chOff x="1378008" y="1610642"/>
              <a:chExt cx="720080" cy="585356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1378008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1536731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1672630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1819581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1948890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098088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>
              <a:off x="2874020" y="3507215"/>
              <a:ext cx="0" cy="439017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916950" y="3956922"/>
              <a:ext cx="2122016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62582" y="3219822"/>
              <a:ext cx="819455" cy="3000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Arial" pitchFamily="34" charset="0"/>
                  <a:cs typeface="Arial" pitchFamily="34" charset="0"/>
                </a:rPr>
                <a:t>LC-MS3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67862" y="1904694"/>
              <a:ext cx="1175323" cy="7155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Arial" pitchFamily="34" charset="0"/>
                  <a:cs typeface="Arial" pitchFamily="34" charset="0"/>
                </a:rPr>
                <a:t>Search, fi</a:t>
              </a:r>
              <a:r>
                <a:rPr lang="en-US" sz="1350" b="1" dirty="0">
                  <a:latin typeface="Arial" pitchFamily="34" charset="0"/>
                  <a:cs typeface="Arial" pitchFamily="34" charset="0"/>
                </a:rPr>
                <a:t>lt</a:t>
              </a:r>
              <a:r>
                <a:rPr lang="en-US" sz="1350" dirty="0">
                  <a:latin typeface="Arial" pitchFamily="34" charset="0"/>
                  <a:cs typeface="Arial" pitchFamily="34" charset="0"/>
                </a:rPr>
                <a:t>er</a:t>
              </a:r>
            </a:p>
            <a:p>
              <a:pPr algn="ctr"/>
              <a:r>
                <a:rPr lang="en-US" sz="1350" dirty="0">
                  <a:latin typeface="Arial" pitchFamily="34" charset="0"/>
                  <a:cs typeface="Arial" pitchFamily="34" charset="0"/>
                </a:rPr>
                <a:t>&amp;</a:t>
              </a:r>
            </a:p>
            <a:p>
              <a:pPr algn="ctr"/>
              <a:r>
                <a:rPr lang="en-US" sz="1350" dirty="0">
                  <a:latin typeface="Arial" pitchFamily="34" charset="0"/>
                  <a:cs typeface="Arial" pitchFamily="34" charset="0"/>
                </a:rPr>
                <a:t>compile data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5038966" y="3537282"/>
              <a:ext cx="1658" cy="41964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5038966" y="2688690"/>
              <a:ext cx="0" cy="44417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2622557" y="2366120"/>
              <a:ext cx="540060" cy="439017"/>
              <a:chOff x="1378008" y="1610642"/>
              <a:chExt cx="720080" cy="585356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1378008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1536731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1672630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>
                <a:off x="1819581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1948890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2098088" y="1610642"/>
                <a:ext cx="0" cy="585356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>
              <a:off x="2232323" y="3136142"/>
              <a:ext cx="641698" cy="37107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2874020" y="3136143"/>
              <a:ext cx="641346" cy="3777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89729" y="3136143"/>
              <a:ext cx="492449" cy="3777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2874541" y="3136143"/>
              <a:ext cx="491978" cy="377705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53692" y="3129156"/>
              <a:ext cx="320849" cy="38469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2870922" y="3136142"/>
              <a:ext cx="320849" cy="36153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714116" y="3136143"/>
              <a:ext cx="168062" cy="36408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2880403" y="3139714"/>
              <a:ext cx="119913" cy="35710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78230" y="947679"/>
            <a:ext cx="40253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Sample prep</a:t>
            </a:r>
          </a:p>
          <a:p>
            <a:r>
              <a:rPr lang="en-US" sz="1000" dirty="0"/>
              <a:t>Samples were submitted in gel loading buffer. </a:t>
            </a:r>
            <a:r>
              <a:rPr lang="en-US" sz="1000" b="1" dirty="0"/>
              <a:t>5µl of each sample was combined for the “mix” sample to be included in both experiments. </a:t>
            </a:r>
            <a:r>
              <a:rPr lang="en-US" sz="1000" dirty="0"/>
              <a:t>30µl of each sample was loaded into 10% </a:t>
            </a:r>
            <a:r>
              <a:rPr lang="en-US" sz="1000" dirty="0" err="1"/>
              <a:t>Bis</a:t>
            </a:r>
            <a:r>
              <a:rPr lang="en-US" sz="1000" dirty="0"/>
              <a:t>/</a:t>
            </a:r>
            <a:r>
              <a:rPr lang="en-US" sz="1000" dirty="0" err="1"/>
              <a:t>Tris</a:t>
            </a:r>
            <a:r>
              <a:rPr lang="en-US" sz="1000" dirty="0"/>
              <a:t> gels and run at 120V for 12 minutes. Gels were stained for 2 hour with </a:t>
            </a:r>
            <a:r>
              <a:rPr lang="en-US" sz="1000" dirty="0" err="1"/>
              <a:t>Coomassie</a:t>
            </a:r>
            <a:r>
              <a:rPr lang="en-US" sz="1000" dirty="0"/>
              <a:t> and </a:t>
            </a:r>
            <a:r>
              <a:rPr lang="en-US" sz="1000" dirty="0" err="1"/>
              <a:t>destained</a:t>
            </a:r>
            <a:r>
              <a:rPr lang="en-US" sz="1000" dirty="0"/>
              <a:t> overnight in water. </a:t>
            </a:r>
            <a:r>
              <a:rPr lang="en-US" sz="1000" b="1" dirty="0"/>
              <a:t>No bands were visible in tc-d279g gels. </a:t>
            </a:r>
            <a:r>
              <a:rPr lang="en-US" sz="1000" dirty="0"/>
              <a:t>Remaining sample was loaded into new gels, stained, and </a:t>
            </a:r>
            <a:r>
              <a:rPr lang="en-US" sz="1000" dirty="0" err="1"/>
              <a:t>destained</a:t>
            </a:r>
            <a:r>
              <a:rPr lang="en-US" sz="1000" dirty="0"/>
              <a:t> overnight.</a:t>
            </a:r>
          </a:p>
          <a:p>
            <a:endParaRPr lang="en-US" sz="1000" dirty="0"/>
          </a:p>
          <a:p>
            <a:r>
              <a:rPr lang="en-US" sz="1000" b="1" dirty="0"/>
              <a:t>Gel bands or approximate areas were cut out, </a:t>
            </a:r>
            <a:r>
              <a:rPr lang="en-US" sz="1000" b="1" dirty="0" err="1"/>
              <a:t>destained</a:t>
            </a:r>
            <a:r>
              <a:rPr lang="en-US" sz="1000" b="1" dirty="0"/>
              <a:t>, reduced, and alkylated. In-gel Trypsin digests were performed and peptides were extracted and labeled with TMT10 reagents. </a:t>
            </a:r>
            <a:r>
              <a:rPr lang="en-US" sz="1000" dirty="0"/>
              <a:t>Labeling reactions were combined, cleaned, and dried down. Peptides were </a:t>
            </a:r>
            <a:r>
              <a:rPr lang="en-US" sz="1000" dirty="0" err="1"/>
              <a:t>resuspended</a:t>
            </a:r>
            <a:r>
              <a:rPr lang="en-US" sz="1000" dirty="0"/>
              <a:t> in 5% Acetonitrile, 5% formic acid and ½ of the sample was shot on an </a:t>
            </a:r>
            <a:r>
              <a:rPr lang="en-US" sz="1000" dirty="0" err="1"/>
              <a:t>Orbitrap</a:t>
            </a:r>
            <a:r>
              <a:rPr lang="en-US" sz="1000" dirty="0"/>
              <a:t> Fusion Mass spectrometer. </a:t>
            </a:r>
          </a:p>
          <a:p>
            <a:endParaRPr lang="en-US" sz="1000" dirty="0"/>
          </a:p>
          <a:p>
            <a:r>
              <a:rPr lang="en-US" sz="1000" b="1" u="sng" dirty="0">
                <a:ea typeface="Avenir Medium" charset="0"/>
                <a:cs typeface="Avenir Medium" charset="0"/>
              </a:rPr>
              <a:t>Data analysis</a:t>
            </a:r>
          </a:p>
          <a:p>
            <a:r>
              <a:rPr lang="en-US" sz="1000" dirty="0">
                <a:ea typeface="Avenir Medium" charset="0"/>
                <a:cs typeface="Avenir Medium" charset="0"/>
              </a:rPr>
              <a:t>MS2 spectra were searched using the SEQUEST algorithm against a </a:t>
            </a:r>
            <a:r>
              <a:rPr lang="en-US" sz="1000" dirty="0" err="1">
                <a:ea typeface="Avenir Medium" charset="0"/>
                <a:cs typeface="Avenir Medium" charset="0"/>
              </a:rPr>
              <a:t>Uniprot</a:t>
            </a:r>
            <a:r>
              <a:rPr lang="en-US" sz="1000" dirty="0">
                <a:ea typeface="Avenir Medium" charset="0"/>
                <a:cs typeface="Avenir Medium" charset="0"/>
              </a:rPr>
              <a:t> composite database derived from the mouse proteome containing its reversed complement and known contaminants. Peptide spectral matches were filtered to a 1% false discovery rate (FDR) using the target-decoy strategy combined with linear discriminant analysis.</a:t>
            </a:r>
          </a:p>
          <a:p>
            <a:endParaRPr lang="en-US" sz="1000" dirty="0">
              <a:ea typeface="Avenir Medium" charset="0"/>
              <a:cs typeface="Avenir Medium" charset="0"/>
            </a:endParaRPr>
          </a:p>
          <a:p>
            <a:r>
              <a:rPr lang="en-US" sz="1000" dirty="0">
                <a:ea typeface="Avenir Medium" charset="0"/>
                <a:cs typeface="Avenir Medium" charset="0"/>
              </a:rPr>
              <a:t>The proteins were filtered to a &lt;1% FDR.</a:t>
            </a:r>
          </a:p>
          <a:p>
            <a:endParaRPr lang="en-US" sz="1000" dirty="0">
              <a:ea typeface="Avenir Medium" charset="0"/>
              <a:cs typeface="Avenir Medium" charset="0"/>
            </a:endParaRPr>
          </a:p>
          <a:p>
            <a:r>
              <a:rPr lang="en-US" sz="1000" dirty="0">
                <a:ea typeface="Avenir Medium" charset="0"/>
                <a:cs typeface="Avenir Medium" charset="0"/>
              </a:rPr>
              <a:t>Proteins were quantified only from peptides with a summed SN threshold of &gt;=200 and MS2 isolation specificity of 0.5.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05146" y="1427779"/>
            <a:ext cx="2568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Turnaround time: &gt;2 months</a:t>
            </a:r>
          </a:p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Cost: $2800 (two 9-plexes)</a:t>
            </a:r>
          </a:p>
        </p:txBody>
      </p:sp>
    </p:spTree>
    <p:extLst>
      <p:ext uri="{BB962C8B-B14F-4D97-AF65-F5344CB8AC3E}">
        <p14:creationId xmlns:p14="http://schemas.microsoft.com/office/powerpoint/2010/main" val="6824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308259" y="3056925"/>
            <a:ext cx="135554" cy="1714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1" name="Rectangle 150"/>
          <p:cNvSpPr/>
          <p:nvPr/>
        </p:nvSpPr>
        <p:spPr>
          <a:xfrm>
            <a:off x="2308259" y="3221231"/>
            <a:ext cx="135554" cy="1714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2" name="Rectangle 151"/>
          <p:cNvSpPr/>
          <p:nvPr/>
        </p:nvSpPr>
        <p:spPr>
          <a:xfrm>
            <a:off x="2308259" y="3392681"/>
            <a:ext cx="135554" cy="1714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3" name="Rectangle 152"/>
          <p:cNvSpPr/>
          <p:nvPr/>
        </p:nvSpPr>
        <p:spPr>
          <a:xfrm>
            <a:off x="2308441" y="3564131"/>
            <a:ext cx="135554" cy="171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Rectangle 153"/>
          <p:cNvSpPr/>
          <p:nvPr/>
        </p:nvSpPr>
        <p:spPr>
          <a:xfrm>
            <a:off x="2308174" y="3735581"/>
            <a:ext cx="135554" cy="1714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Rectangle 154"/>
          <p:cNvSpPr/>
          <p:nvPr/>
        </p:nvSpPr>
        <p:spPr>
          <a:xfrm>
            <a:off x="2308441" y="3906444"/>
            <a:ext cx="135554" cy="1714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/>
          <p:cNvSpPr/>
          <p:nvPr/>
        </p:nvSpPr>
        <p:spPr>
          <a:xfrm>
            <a:off x="2313001" y="4075895"/>
            <a:ext cx="135554" cy="1714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1" name="Rectangle 200"/>
          <p:cNvSpPr/>
          <p:nvPr/>
        </p:nvSpPr>
        <p:spPr>
          <a:xfrm>
            <a:off x="2308173" y="4247345"/>
            <a:ext cx="135554" cy="1714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/>
          <p:cNvSpPr/>
          <p:nvPr/>
        </p:nvSpPr>
        <p:spPr>
          <a:xfrm>
            <a:off x="2308688" y="4418795"/>
            <a:ext cx="135554" cy="171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/>
          <p:cNvSpPr/>
          <p:nvPr/>
        </p:nvSpPr>
        <p:spPr>
          <a:xfrm>
            <a:off x="2308688" y="4585968"/>
            <a:ext cx="135554" cy="1714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2359853" y="705136"/>
            <a:ext cx="392710" cy="464078"/>
            <a:chOff x="1831646" y="930001"/>
            <a:chExt cx="523613" cy="618771"/>
          </a:xfrm>
        </p:grpSpPr>
        <p:grpSp>
          <p:nvGrpSpPr>
            <p:cNvPr id="4" name="Group 27"/>
            <p:cNvGrpSpPr/>
            <p:nvPr/>
          </p:nvGrpSpPr>
          <p:grpSpPr>
            <a:xfrm>
              <a:off x="1831646" y="930001"/>
              <a:ext cx="523613" cy="421185"/>
              <a:chOff x="914400" y="2751721"/>
              <a:chExt cx="523613" cy="42118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rot="5400000">
              <a:off x="1994905" y="145797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697113" y="704849"/>
            <a:ext cx="392710" cy="464743"/>
            <a:chOff x="1112651" y="929619"/>
            <a:chExt cx="523613" cy="619657"/>
          </a:xfrm>
        </p:grpSpPr>
        <p:grpSp>
          <p:nvGrpSpPr>
            <p:cNvPr id="7" name="Group 33"/>
            <p:cNvGrpSpPr/>
            <p:nvPr/>
          </p:nvGrpSpPr>
          <p:grpSpPr>
            <a:xfrm>
              <a:off x="1112651" y="929619"/>
              <a:ext cx="523613" cy="421185"/>
              <a:chOff x="914400" y="2751721"/>
              <a:chExt cx="523613" cy="42118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>
            <a:xfrm rot="5400000">
              <a:off x="1276073" y="1458482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397413" y="713033"/>
            <a:ext cx="392710" cy="455269"/>
            <a:chOff x="4342690" y="940531"/>
            <a:chExt cx="523613" cy="607025"/>
          </a:xfrm>
        </p:grpSpPr>
        <p:grpSp>
          <p:nvGrpSpPr>
            <p:cNvPr id="8" name="Group 45"/>
            <p:cNvGrpSpPr/>
            <p:nvPr/>
          </p:nvGrpSpPr>
          <p:grpSpPr>
            <a:xfrm>
              <a:off x="4342690" y="940531"/>
              <a:ext cx="523613" cy="421185"/>
              <a:chOff x="914400" y="2751721"/>
              <a:chExt cx="523613" cy="421185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 rot="5400000">
              <a:off x="4515185" y="1456762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ight Brace 86"/>
          <p:cNvSpPr/>
          <p:nvPr/>
        </p:nvSpPr>
        <p:spPr>
          <a:xfrm rot="5400000">
            <a:off x="4409527" y="-447504"/>
            <a:ext cx="348622" cy="6029192"/>
          </a:xfrm>
          <a:prstGeom prst="rightBrace">
            <a:avLst>
              <a:gd name="adj1" fmla="val 0"/>
              <a:gd name="adj2" fmla="val 8317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3" name="Rectangle 92"/>
          <p:cNvSpPr/>
          <p:nvPr/>
        </p:nvSpPr>
        <p:spPr>
          <a:xfrm>
            <a:off x="5382091" y="3869329"/>
            <a:ext cx="216023" cy="34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8" name="Rectangle 107"/>
          <p:cNvSpPr/>
          <p:nvPr/>
        </p:nvSpPr>
        <p:spPr>
          <a:xfrm>
            <a:off x="5112061" y="3869329"/>
            <a:ext cx="216023" cy="349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31328"/>
          </a:xfrm>
        </p:spPr>
        <p:txBody>
          <a:bodyPr>
            <a:normAutofit/>
          </a:bodyPr>
          <a:lstStyle/>
          <a:p>
            <a:r>
              <a:rPr lang="en-US" sz="2000"/>
              <a:t>Tandem Mass Tags for Multiplexed Proteomics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47263" y="711562"/>
            <a:ext cx="392710" cy="455382"/>
            <a:chOff x="2623734" y="938570"/>
            <a:chExt cx="523613" cy="607176"/>
          </a:xfrm>
        </p:grpSpPr>
        <p:grpSp>
          <p:nvGrpSpPr>
            <p:cNvPr id="119" name="Group 45"/>
            <p:cNvGrpSpPr/>
            <p:nvPr/>
          </p:nvGrpSpPr>
          <p:grpSpPr>
            <a:xfrm>
              <a:off x="2623734" y="938570"/>
              <a:ext cx="523613" cy="421185"/>
              <a:chOff x="914400" y="2751721"/>
              <a:chExt cx="523613" cy="421185"/>
            </a:xfrm>
          </p:grpSpPr>
          <p:pic>
            <p:nvPicPr>
              <p:cNvPr id="120" name="Picture 11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121" name="Rectangle 120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22" name="Straight Arrow Connector 121"/>
            <p:cNvCxnSpPr/>
            <p:nvPr/>
          </p:nvCxnSpPr>
          <p:spPr>
            <a:xfrm rot="5400000">
              <a:off x="2786993" y="1454952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695335" y="705352"/>
            <a:ext cx="392710" cy="462950"/>
            <a:chOff x="3487830" y="930290"/>
            <a:chExt cx="523613" cy="617266"/>
          </a:xfrm>
        </p:grpSpPr>
        <p:grpSp>
          <p:nvGrpSpPr>
            <p:cNvPr id="123" name="Group 51"/>
            <p:cNvGrpSpPr/>
            <p:nvPr/>
          </p:nvGrpSpPr>
          <p:grpSpPr>
            <a:xfrm>
              <a:off x="3487830" y="930290"/>
              <a:ext cx="523613" cy="421185"/>
              <a:chOff x="914400" y="2751721"/>
              <a:chExt cx="523613" cy="421185"/>
            </a:xfrm>
          </p:grpSpPr>
          <p:pic>
            <p:nvPicPr>
              <p:cNvPr id="124" name="Picture 12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125" name="Rectangle 124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26" name="Straight Arrow Connector 125"/>
            <p:cNvCxnSpPr/>
            <p:nvPr/>
          </p:nvCxnSpPr>
          <p:spPr>
            <a:xfrm rot="5400000">
              <a:off x="3651089" y="1456762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882822" y="505840"/>
            <a:ext cx="68182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itchFamily="34" charset="0"/>
                <a:cs typeface="Arial" pitchFamily="34" charset="0"/>
              </a:rPr>
              <a:t>	    2                3                 4                5                6                  7               8                 9                10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025415" y="1728865"/>
            <a:ext cx="392710" cy="517837"/>
            <a:chOff x="2267744" y="2232868"/>
            <a:chExt cx="523613" cy="690449"/>
          </a:xfrm>
        </p:grpSpPr>
        <p:grpSp>
          <p:nvGrpSpPr>
            <p:cNvPr id="23" name="Group 22"/>
            <p:cNvGrpSpPr/>
            <p:nvPr/>
          </p:nvGrpSpPr>
          <p:grpSpPr>
            <a:xfrm>
              <a:off x="2267744" y="2502132"/>
              <a:ext cx="523613" cy="421185"/>
              <a:chOff x="3082428" y="2730829"/>
              <a:chExt cx="523613" cy="421185"/>
            </a:xfrm>
          </p:grpSpPr>
          <p:grpSp>
            <p:nvGrpSpPr>
              <p:cNvPr id="12" name="Group 71"/>
              <p:cNvGrpSpPr/>
              <p:nvPr/>
            </p:nvGrpSpPr>
            <p:grpSpPr>
              <a:xfrm>
                <a:off x="3082428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74" name="Rectangle 73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89" name="Oval 88"/>
              <p:cNvSpPr/>
              <p:nvPr/>
            </p:nvSpPr>
            <p:spPr>
              <a:xfrm>
                <a:off x="3462041" y="2846623"/>
                <a:ext cx="144000" cy="144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36" name="Straight Arrow Connector 135"/>
            <p:cNvCxnSpPr/>
            <p:nvPr/>
          </p:nvCxnSpPr>
          <p:spPr>
            <a:xfrm rot="5400000">
              <a:off x="2466570" y="2322074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2370416" y="1729243"/>
            <a:ext cx="392710" cy="513938"/>
            <a:chOff x="1326941" y="2233372"/>
            <a:chExt cx="523613" cy="685251"/>
          </a:xfrm>
        </p:grpSpPr>
        <p:grpSp>
          <p:nvGrpSpPr>
            <p:cNvPr id="22" name="Group 21"/>
            <p:cNvGrpSpPr/>
            <p:nvPr/>
          </p:nvGrpSpPr>
          <p:grpSpPr>
            <a:xfrm>
              <a:off x="1326941" y="2497438"/>
              <a:ext cx="523613" cy="421185"/>
              <a:chOff x="1765362" y="2730829"/>
              <a:chExt cx="523613" cy="421185"/>
            </a:xfrm>
          </p:grpSpPr>
          <p:grpSp>
            <p:nvGrpSpPr>
              <p:cNvPr id="13" name="Group 74"/>
              <p:cNvGrpSpPr/>
              <p:nvPr/>
            </p:nvGrpSpPr>
            <p:grpSpPr>
              <a:xfrm>
                <a:off x="1765362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88" name="Oval 87"/>
              <p:cNvSpPr/>
              <p:nvPr/>
            </p:nvSpPr>
            <p:spPr>
              <a:xfrm>
                <a:off x="2144975" y="2846623"/>
                <a:ext cx="144000" cy="144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37" name="Straight Arrow Connector 136"/>
            <p:cNvCxnSpPr/>
            <p:nvPr/>
          </p:nvCxnSpPr>
          <p:spPr>
            <a:xfrm rot="5400000">
              <a:off x="1471728" y="232257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5077643" y="1727507"/>
            <a:ext cx="414473" cy="519725"/>
            <a:chOff x="5963585" y="2231058"/>
            <a:chExt cx="552631" cy="692966"/>
          </a:xfrm>
        </p:grpSpPr>
        <p:grpSp>
          <p:nvGrpSpPr>
            <p:cNvPr id="28" name="Group 27"/>
            <p:cNvGrpSpPr/>
            <p:nvPr/>
          </p:nvGrpSpPr>
          <p:grpSpPr>
            <a:xfrm>
              <a:off x="5963585" y="2502839"/>
              <a:ext cx="552631" cy="421185"/>
              <a:chOff x="7932741" y="2730829"/>
              <a:chExt cx="552631" cy="421185"/>
            </a:xfrm>
          </p:grpSpPr>
          <p:grpSp>
            <p:nvGrpSpPr>
              <p:cNvPr id="16" name="Group 83"/>
              <p:cNvGrpSpPr/>
              <p:nvPr/>
            </p:nvGrpSpPr>
            <p:grpSpPr>
              <a:xfrm>
                <a:off x="7932741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86" name="Rectangle 85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92" name="Oval 91"/>
              <p:cNvSpPr/>
              <p:nvPr/>
            </p:nvSpPr>
            <p:spPr>
              <a:xfrm>
                <a:off x="8341372" y="2856148"/>
                <a:ext cx="144000" cy="1440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38" name="Straight Arrow Connector 137"/>
            <p:cNvCxnSpPr/>
            <p:nvPr/>
          </p:nvCxnSpPr>
          <p:spPr>
            <a:xfrm rot="5400000">
              <a:off x="6152248" y="2320336"/>
              <a:ext cx="180000" cy="1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3712825" y="1726596"/>
            <a:ext cx="392710" cy="518719"/>
            <a:chOff x="3684155" y="2229842"/>
            <a:chExt cx="523613" cy="691625"/>
          </a:xfrm>
        </p:grpSpPr>
        <p:grpSp>
          <p:nvGrpSpPr>
            <p:cNvPr id="24" name="Group 23"/>
            <p:cNvGrpSpPr/>
            <p:nvPr/>
          </p:nvGrpSpPr>
          <p:grpSpPr>
            <a:xfrm>
              <a:off x="3684155" y="2500282"/>
              <a:ext cx="523613" cy="421185"/>
              <a:chOff x="5393942" y="2719783"/>
              <a:chExt cx="523613" cy="421185"/>
            </a:xfrm>
          </p:grpSpPr>
          <p:grpSp>
            <p:nvGrpSpPr>
              <p:cNvPr id="14" name="Group 77"/>
              <p:cNvGrpSpPr/>
              <p:nvPr/>
            </p:nvGrpSpPr>
            <p:grpSpPr>
              <a:xfrm>
                <a:off x="5393942" y="2719783"/>
                <a:ext cx="523613" cy="421185"/>
                <a:chOff x="914400" y="2751721"/>
                <a:chExt cx="523613" cy="421185"/>
              </a:xfrm>
            </p:grpSpPr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90" name="Oval 89"/>
              <p:cNvSpPr/>
              <p:nvPr/>
            </p:nvSpPr>
            <p:spPr>
              <a:xfrm>
                <a:off x="5773555" y="2835577"/>
                <a:ext cx="144000" cy="1440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41" name="Straight Arrow Connector 140"/>
            <p:cNvCxnSpPr/>
            <p:nvPr/>
          </p:nvCxnSpPr>
          <p:spPr>
            <a:xfrm rot="5400000">
              <a:off x="3847992" y="231904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375565" y="1734880"/>
            <a:ext cx="394297" cy="512352"/>
            <a:chOff x="4906175" y="2240888"/>
            <a:chExt cx="525729" cy="683136"/>
          </a:xfrm>
        </p:grpSpPr>
        <p:grpSp>
          <p:nvGrpSpPr>
            <p:cNvPr id="27" name="Group 26"/>
            <p:cNvGrpSpPr/>
            <p:nvPr/>
          </p:nvGrpSpPr>
          <p:grpSpPr>
            <a:xfrm>
              <a:off x="4906175" y="2502839"/>
              <a:ext cx="525729" cy="421185"/>
              <a:chOff x="6699266" y="2730829"/>
              <a:chExt cx="525729" cy="421185"/>
            </a:xfrm>
          </p:grpSpPr>
          <p:grpSp>
            <p:nvGrpSpPr>
              <p:cNvPr id="15" name="Group 80"/>
              <p:cNvGrpSpPr/>
              <p:nvPr/>
            </p:nvGrpSpPr>
            <p:grpSpPr>
              <a:xfrm>
                <a:off x="6699266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83" name="Rectangle 82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91" name="Oval 90"/>
              <p:cNvSpPr/>
              <p:nvPr/>
            </p:nvSpPr>
            <p:spPr>
              <a:xfrm>
                <a:off x="7080995" y="2846623"/>
                <a:ext cx="144000" cy="1440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>
            <a:xfrm rot="5400000">
              <a:off x="5072128" y="2330094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157"/>
          <p:cNvSpPr/>
          <p:nvPr/>
        </p:nvSpPr>
        <p:spPr>
          <a:xfrm>
            <a:off x="5557070" y="4260491"/>
            <a:ext cx="135554" cy="4800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9" name="Rectangle 158"/>
          <p:cNvSpPr/>
          <p:nvPr/>
        </p:nvSpPr>
        <p:spPr>
          <a:xfrm>
            <a:off x="5757884" y="4260491"/>
            <a:ext cx="135554" cy="4800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0" name="Rectangle 159"/>
          <p:cNvSpPr/>
          <p:nvPr/>
        </p:nvSpPr>
        <p:spPr>
          <a:xfrm>
            <a:off x="5954715" y="4260224"/>
            <a:ext cx="135554" cy="4800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1" name="Rectangle 160"/>
          <p:cNvSpPr/>
          <p:nvPr/>
        </p:nvSpPr>
        <p:spPr>
          <a:xfrm>
            <a:off x="6171025" y="3374678"/>
            <a:ext cx="135554" cy="137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Rectangle 161"/>
          <p:cNvSpPr/>
          <p:nvPr/>
        </p:nvSpPr>
        <p:spPr>
          <a:xfrm>
            <a:off x="6385135" y="3373351"/>
            <a:ext cx="135554" cy="1371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3" name="Rectangle 162"/>
          <p:cNvSpPr/>
          <p:nvPr/>
        </p:nvSpPr>
        <p:spPr>
          <a:xfrm>
            <a:off x="6608452" y="3370697"/>
            <a:ext cx="135554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385646" y="4754141"/>
            <a:ext cx="19665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24262" y="2733769"/>
            <a:ext cx="1925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itchFamily="34" charset="0"/>
                <a:cs typeface="Arial" pitchFamily="34" charset="0"/>
              </a:rPr>
              <a:t>Precursor ion (MS1 scan)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87660" y="4796618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itchFamily="34" charset="0"/>
                <a:cs typeface="Arial" pitchFamily="34" charset="0"/>
              </a:rPr>
              <a:t>m/z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210789" y="3867894"/>
            <a:ext cx="15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Peptide Sequencing </a:t>
            </a:r>
          </a:p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(MS2 scan)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5524031" y="2835247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Reporter ion quantification </a:t>
            </a:r>
          </a:p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(MS3 scan)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641516" y="4091886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4734018" y="4087184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6435886" y="4785475"/>
            <a:ext cx="4090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pitchFamily="34" charset="0"/>
                <a:cs typeface="Arial" pitchFamily="34" charset="0"/>
              </a:rPr>
              <a:t>m/z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449641" y="718130"/>
            <a:ext cx="392710" cy="457151"/>
            <a:chOff x="6944214" y="947327"/>
            <a:chExt cx="523613" cy="609535"/>
          </a:xfrm>
        </p:grpSpPr>
        <p:grpSp>
          <p:nvGrpSpPr>
            <p:cNvPr id="101" name="Group 27"/>
            <p:cNvGrpSpPr/>
            <p:nvPr/>
          </p:nvGrpSpPr>
          <p:grpSpPr>
            <a:xfrm>
              <a:off x="6944214" y="947327"/>
              <a:ext cx="523613" cy="421185"/>
              <a:chOff x="914400" y="2751721"/>
              <a:chExt cx="523613" cy="421185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103" name="Rectangle 102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>
            <a:xfrm rot="5400000">
              <a:off x="7107473" y="146606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762231" y="722400"/>
            <a:ext cx="392710" cy="455269"/>
            <a:chOff x="6080118" y="953020"/>
            <a:chExt cx="523613" cy="607025"/>
          </a:xfrm>
        </p:grpSpPr>
        <p:grpSp>
          <p:nvGrpSpPr>
            <p:cNvPr id="105" name="Group 45"/>
            <p:cNvGrpSpPr/>
            <p:nvPr/>
          </p:nvGrpSpPr>
          <p:grpSpPr>
            <a:xfrm>
              <a:off x="6080118" y="953020"/>
              <a:ext cx="523613" cy="421185"/>
              <a:chOff x="914400" y="2751721"/>
              <a:chExt cx="523613" cy="421185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>
            <a:xfrm rot="5400000">
              <a:off x="6243377" y="1469251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046420" y="733834"/>
            <a:ext cx="392710" cy="462309"/>
            <a:chOff x="7864811" y="946660"/>
            <a:chExt cx="523613" cy="616412"/>
          </a:xfrm>
        </p:grpSpPr>
        <p:grpSp>
          <p:nvGrpSpPr>
            <p:cNvPr id="113" name="Group 45"/>
            <p:cNvGrpSpPr/>
            <p:nvPr/>
          </p:nvGrpSpPr>
          <p:grpSpPr>
            <a:xfrm>
              <a:off x="7864811" y="946660"/>
              <a:ext cx="523613" cy="421185"/>
              <a:chOff x="914400" y="2751721"/>
              <a:chExt cx="523613" cy="42118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133" name="Rectangle 132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34" name="Straight Arrow Connector 133"/>
            <p:cNvCxnSpPr/>
            <p:nvPr/>
          </p:nvCxnSpPr>
          <p:spPr>
            <a:xfrm rot="5400000">
              <a:off x="8043577" y="147227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099491" y="719206"/>
            <a:ext cx="392710" cy="456023"/>
            <a:chOff x="5216022" y="948762"/>
            <a:chExt cx="523613" cy="608030"/>
          </a:xfrm>
        </p:grpSpPr>
        <p:grpSp>
          <p:nvGrpSpPr>
            <p:cNvPr id="139" name="Group 51"/>
            <p:cNvGrpSpPr/>
            <p:nvPr/>
          </p:nvGrpSpPr>
          <p:grpSpPr>
            <a:xfrm>
              <a:off x="5216022" y="948762"/>
              <a:ext cx="523613" cy="421185"/>
              <a:chOff x="914400" y="2751721"/>
              <a:chExt cx="523613" cy="421185"/>
            </a:xfrm>
          </p:grpSpPr>
          <p:pic>
            <p:nvPicPr>
              <p:cNvPr id="140" name="Picture 13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4400" y="2751721"/>
                <a:ext cx="523613" cy="389247"/>
              </a:xfrm>
              <a:prstGeom prst="rect">
                <a:avLst/>
              </a:prstGeom>
            </p:spPr>
          </p:pic>
          <p:sp>
            <p:nvSpPr>
              <p:cNvPr id="143" name="Rectangle 142"/>
              <p:cNvSpPr/>
              <p:nvPr/>
            </p:nvSpPr>
            <p:spPr>
              <a:xfrm>
                <a:off x="990600" y="3118890"/>
                <a:ext cx="185606" cy="5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44" name="Straight Arrow Connector 143"/>
            <p:cNvCxnSpPr/>
            <p:nvPr/>
          </p:nvCxnSpPr>
          <p:spPr>
            <a:xfrm rot="5400000">
              <a:off x="5379281" y="146599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1581010" y="1258636"/>
            <a:ext cx="6137204" cy="328415"/>
            <a:chOff x="925566" y="1710045"/>
            <a:chExt cx="8182938" cy="437887"/>
          </a:xfrm>
        </p:grpSpPr>
        <p:pic>
          <p:nvPicPr>
            <p:cNvPr id="14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5566" y="1714498"/>
              <a:ext cx="914400" cy="398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17370" y="1710045"/>
              <a:ext cx="914400" cy="41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641008" y="1747664"/>
              <a:ext cx="914400" cy="386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40168" y="1720082"/>
              <a:ext cx="914400" cy="42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70796" y="1755856"/>
              <a:ext cx="914400" cy="357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94944" y="1737384"/>
              <a:ext cx="914400" cy="4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94104" y="1734294"/>
              <a:ext cx="914400" cy="40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21496" y="1712473"/>
              <a:ext cx="9144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Picture 3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80544" y="1744551"/>
              <a:ext cx="914400" cy="391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2" name="Group 171"/>
          <p:cNvGrpSpPr/>
          <p:nvPr/>
        </p:nvGrpSpPr>
        <p:grpSpPr>
          <a:xfrm>
            <a:off x="5743290" y="1729555"/>
            <a:ext cx="392710" cy="517837"/>
            <a:chOff x="2267744" y="2232868"/>
            <a:chExt cx="523613" cy="690449"/>
          </a:xfrm>
        </p:grpSpPr>
        <p:grpSp>
          <p:nvGrpSpPr>
            <p:cNvPr id="173" name="Group 172"/>
            <p:cNvGrpSpPr/>
            <p:nvPr/>
          </p:nvGrpSpPr>
          <p:grpSpPr>
            <a:xfrm>
              <a:off x="2267744" y="2502132"/>
              <a:ext cx="523613" cy="421185"/>
              <a:chOff x="3082428" y="2730829"/>
              <a:chExt cx="523613" cy="421185"/>
            </a:xfrm>
          </p:grpSpPr>
          <p:grpSp>
            <p:nvGrpSpPr>
              <p:cNvPr id="175" name="Group 71"/>
              <p:cNvGrpSpPr/>
              <p:nvPr/>
            </p:nvGrpSpPr>
            <p:grpSpPr>
              <a:xfrm>
                <a:off x="3082428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178" name="Rectangle 177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176" name="Oval 175"/>
              <p:cNvSpPr/>
              <p:nvPr/>
            </p:nvSpPr>
            <p:spPr>
              <a:xfrm>
                <a:off x="3462041" y="2846623"/>
                <a:ext cx="144000" cy="144000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74" name="Straight Arrow Connector 173"/>
            <p:cNvCxnSpPr/>
            <p:nvPr/>
          </p:nvCxnSpPr>
          <p:spPr>
            <a:xfrm rot="5400000">
              <a:off x="2466570" y="2322074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>
            <a:off x="1718392" y="1729828"/>
            <a:ext cx="414473" cy="519725"/>
            <a:chOff x="5963585" y="2231058"/>
            <a:chExt cx="552631" cy="692966"/>
          </a:xfrm>
        </p:grpSpPr>
        <p:grpSp>
          <p:nvGrpSpPr>
            <p:cNvPr id="180" name="Group 179"/>
            <p:cNvGrpSpPr/>
            <p:nvPr/>
          </p:nvGrpSpPr>
          <p:grpSpPr>
            <a:xfrm>
              <a:off x="5963585" y="2502839"/>
              <a:ext cx="552631" cy="421185"/>
              <a:chOff x="7932741" y="2730829"/>
              <a:chExt cx="552631" cy="421185"/>
            </a:xfrm>
          </p:grpSpPr>
          <p:grpSp>
            <p:nvGrpSpPr>
              <p:cNvPr id="182" name="Group 83"/>
              <p:cNvGrpSpPr/>
              <p:nvPr/>
            </p:nvGrpSpPr>
            <p:grpSpPr>
              <a:xfrm>
                <a:off x="7932741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184" name="Picture 183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185" name="Rectangle 184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183" name="Oval 182"/>
              <p:cNvSpPr/>
              <p:nvPr/>
            </p:nvSpPr>
            <p:spPr>
              <a:xfrm>
                <a:off x="8341372" y="2856148"/>
                <a:ext cx="144000" cy="144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81" name="Straight Arrow Connector 180"/>
            <p:cNvCxnSpPr/>
            <p:nvPr/>
          </p:nvCxnSpPr>
          <p:spPr>
            <a:xfrm rot="5400000">
              <a:off x="6152248" y="2320336"/>
              <a:ext cx="180000" cy="14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>
            <a:off x="6430700" y="1727286"/>
            <a:ext cx="392710" cy="518719"/>
            <a:chOff x="3684155" y="2229842"/>
            <a:chExt cx="523613" cy="691625"/>
          </a:xfrm>
        </p:grpSpPr>
        <p:grpSp>
          <p:nvGrpSpPr>
            <p:cNvPr id="187" name="Group 186"/>
            <p:cNvGrpSpPr/>
            <p:nvPr/>
          </p:nvGrpSpPr>
          <p:grpSpPr>
            <a:xfrm>
              <a:off x="3684155" y="2500282"/>
              <a:ext cx="523613" cy="421185"/>
              <a:chOff x="5393942" y="2719783"/>
              <a:chExt cx="523613" cy="421185"/>
            </a:xfrm>
          </p:grpSpPr>
          <p:grpSp>
            <p:nvGrpSpPr>
              <p:cNvPr id="189" name="Group 77"/>
              <p:cNvGrpSpPr/>
              <p:nvPr/>
            </p:nvGrpSpPr>
            <p:grpSpPr>
              <a:xfrm>
                <a:off x="5393942" y="2719783"/>
                <a:ext cx="523613" cy="421185"/>
                <a:chOff x="914400" y="2751721"/>
                <a:chExt cx="523613" cy="421185"/>
              </a:xfrm>
            </p:grpSpPr>
            <p:pic>
              <p:nvPicPr>
                <p:cNvPr id="191" name="Picture 190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192" name="Rectangle 191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190" name="Oval 189"/>
              <p:cNvSpPr/>
              <p:nvPr/>
            </p:nvSpPr>
            <p:spPr>
              <a:xfrm>
                <a:off x="5773555" y="2835577"/>
                <a:ext cx="144000" cy="1440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88" name="Straight Arrow Connector 187"/>
            <p:cNvCxnSpPr/>
            <p:nvPr/>
          </p:nvCxnSpPr>
          <p:spPr>
            <a:xfrm rot="5400000">
              <a:off x="3847992" y="2319048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7093440" y="1735570"/>
            <a:ext cx="394297" cy="512352"/>
            <a:chOff x="4906175" y="2240888"/>
            <a:chExt cx="525729" cy="683136"/>
          </a:xfrm>
        </p:grpSpPr>
        <p:grpSp>
          <p:nvGrpSpPr>
            <p:cNvPr id="194" name="Group 193"/>
            <p:cNvGrpSpPr/>
            <p:nvPr/>
          </p:nvGrpSpPr>
          <p:grpSpPr>
            <a:xfrm>
              <a:off x="4906175" y="2502839"/>
              <a:ext cx="525729" cy="421185"/>
              <a:chOff x="6699266" y="2730829"/>
              <a:chExt cx="525729" cy="421185"/>
            </a:xfrm>
          </p:grpSpPr>
          <p:grpSp>
            <p:nvGrpSpPr>
              <p:cNvPr id="196" name="Group 80"/>
              <p:cNvGrpSpPr/>
              <p:nvPr/>
            </p:nvGrpSpPr>
            <p:grpSpPr>
              <a:xfrm>
                <a:off x="6699266" y="2730829"/>
                <a:ext cx="523613" cy="421185"/>
                <a:chOff x="914400" y="2751721"/>
                <a:chExt cx="523613" cy="421185"/>
              </a:xfrm>
            </p:grpSpPr>
            <p:pic>
              <p:nvPicPr>
                <p:cNvPr id="198" name="Picture 197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14400" y="2751721"/>
                  <a:ext cx="523613" cy="389247"/>
                </a:xfrm>
                <a:prstGeom prst="rect">
                  <a:avLst/>
                </a:prstGeom>
              </p:spPr>
            </p:pic>
            <p:sp>
              <p:nvSpPr>
                <p:cNvPr id="199" name="Rectangle 198"/>
                <p:cNvSpPr/>
                <p:nvPr/>
              </p:nvSpPr>
              <p:spPr>
                <a:xfrm>
                  <a:off x="990600" y="3118890"/>
                  <a:ext cx="185606" cy="540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</p:grpSp>
          <p:sp>
            <p:nvSpPr>
              <p:cNvPr id="197" name="Oval 196"/>
              <p:cNvSpPr/>
              <p:nvPr/>
            </p:nvSpPr>
            <p:spPr>
              <a:xfrm>
                <a:off x="7080995" y="2846623"/>
                <a:ext cx="144000" cy="144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 rot="5400000">
              <a:off x="5072128" y="2330094"/>
              <a:ext cx="1800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Rectangle 203"/>
          <p:cNvSpPr/>
          <p:nvPr/>
        </p:nvSpPr>
        <p:spPr>
          <a:xfrm>
            <a:off x="6811405" y="3580418"/>
            <a:ext cx="135554" cy="11658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/>
          <p:cNvSpPr/>
          <p:nvPr/>
        </p:nvSpPr>
        <p:spPr>
          <a:xfrm>
            <a:off x="7025515" y="3579091"/>
            <a:ext cx="135554" cy="11658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/>
          <p:cNvSpPr/>
          <p:nvPr/>
        </p:nvSpPr>
        <p:spPr>
          <a:xfrm>
            <a:off x="7248831" y="3576437"/>
            <a:ext cx="135554" cy="11658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5490102" y="4754141"/>
            <a:ext cx="21602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1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731375178"/>
              </p:ext>
            </p:extLst>
          </p:nvPr>
        </p:nvGraphicFramePr>
        <p:xfrm>
          <a:off x="3656845" y="2381891"/>
          <a:ext cx="2983567" cy="216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2018929"/>
              </p:ext>
            </p:extLst>
          </p:nvPr>
        </p:nvGraphicFramePr>
        <p:xfrm>
          <a:off x="3705267" y="533796"/>
          <a:ext cx="3104664" cy="292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527909442"/>
              </p:ext>
            </p:extLst>
          </p:nvPr>
        </p:nvGraphicFramePr>
        <p:xfrm>
          <a:off x="1733550" y="1061497"/>
          <a:ext cx="4572000" cy="378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Mouse liver proteomics pilot experiment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61874" y="1305048"/>
            <a:ext cx="582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Avenir Medium" charset="0"/>
                <a:ea typeface="Avenir Medium" charset="0"/>
                <a:cs typeface="Avenir Medium" charset="0"/>
              </a:rPr>
              <a:t>n=2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0412" y="3010737"/>
            <a:ext cx="21796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Pre-clear with Protein A/G magnetic beads </a:t>
            </a:r>
          </a:p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IP with Nrf1 antibody (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  <a:hlinkClick r:id="rId18"/>
              </a:rPr>
              <a:t>CST 8052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) on Protein A/G magnetic beads (</a:t>
            </a:r>
            <a:r>
              <a:rPr lang="en-US" sz="1000" dirty="0" err="1">
                <a:latin typeface="Avenir Medium" charset="0"/>
                <a:ea typeface="Avenir Medium" charset="0"/>
                <a:cs typeface="Avenir Medium" charset="0"/>
              </a:rPr>
              <a:t>ThermoFisher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 88803)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633827" y="4275910"/>
            <a:ext cx="283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Farese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/Walther lab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On-bead digestion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261371" y="939421"/>
            <a:ext cx="1892087" cy="4204079"/>
            <a:chOff x="1261371" y="939421"/>
            <a:chExt cx="1892087" cy="4204079"/>
          </a:xfrm>
        </p:grpSpPr>
        <p:graphicFrame>
          <p:nvGraphicFramePr>
            <p:cNvPr id="23" name="Chart 22"/>
            <p:cNvGraphicFramePr/>
            <p:nvPr>
              <p:extLst>
                <p:ext uri="{D42A27DB-BD31-4B8C-83A1-F6EECF244321}">
                  <p14:modId xmlns:p14="http://schemas.microsoft.com/office/powerpoint/2010/main" val="859946588"/>
                </p:ext>
              </p:extLst>
            </p:nvPr>
          </p:nvGraphicFramePr>
          <p:xfrm>
            <a:off x="1261371" y="4046017"/>
            <a:ext cx="1640242" cy="1097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" name="Rounded Rectangle 7"/>
            <p:cNvSpPr/>
            <p:nvPr/>
          </p:nvSpPr>
          <p:spPr>
            <a:xfrm>
              <a:off x="1383022" y="2061030"/>
              <a:ext cx="1396940" cy="904646"/>
            </a:xfrm>
            <a:custGeom>
              <a:avLst/>
              <a:gdLst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895600 w 2895600"/>
                <a:gd name="connsiteY4" fmla="*/ 1777993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70950 w 2895600"/>
                <a:gd name="connsiteY5" fmla="*/ 131179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691832 w 2895600"/>
                <a:gd name="connsiteY4" fmla="*/ 921467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772855 w 2895600"/>
                <a:gd name="connsiteY4" fmla="*/ 1222408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2539993 w 2895600"/>
                <a:gd name="connsiteY2" fmla="*/ 474563 h 2608163"/>
                <a:gd name="connsiteX3" fmla="*/ 2895600 w 2895600"/>
                <a:gd name="connsiteY3" fmla="*/ 830170 h 2608163"/>
                <a:gd name="connsiteX4" fmla="*/ 1772855 w 2895600"/>
                <a:gd name="connsiteY4" fmla="*/ 1696971 h 2608163"/>
                <a:gd name="connsiteX5" fmla="*/ 1081582 w 2895600"/>
                <a:gd name="connsiteY5" fmla="*/ 2457692 h 2608163"/>
                <a:gd name="connsiteX6" fmla="*/ 355607 w 2895600"/>
                <a:gd name="connsiteY6" fmla="*/ 2608163 h 2608163"/>
                <a:gd name="connsiteX7" fmla="*/ 0 w 2895600"/>
                <a:gd name="connsiteY7" fmla="*/ 2252556 h 2608163"/>
                <a:gd name="connsiteX8" fmla="*/ 0 w 2895600"/>
                <a:gd name="connsiteY8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684487 w 2895600"/>
                <a:gd name="connsiteY2" fmla="*/ 290334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424453 w 2895600"/>
                <a:gd name="connsiteY2" fmla="*/ 406081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772855 w 2895600"/>
                <a:gd name="connsiteY5" fmla="*/ 1627523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987001 w 2895600"/>
                <a:gd name="connsiteY5" fmla="*/ 1639098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6370 h 2594363"/>
                <a:gd name="connsiteX1" fmla="*/ 447383 w 2895600"/>
                <a:gd name="connsiteY1" fmla="*/ 55648 h 2594363"/>
                <a:gd name="connsiteX2" fmla="*/ 659645 w 2895600"/>
                <a:gd name="connsiteY2" fmla="*/ 102913 h 2594363"/>
                <a:gd name="connsiteX3" fmla="*/ 1424453 w 2895600"/>
                <a:gd name="connsiteY3" fmla="*/ 392281 h 2594363"/>
                <a:gd name="connsiteX4" fmla="*/ 2539993 w 2895600"/>
                <a:gd name="connsiteY4" fmla="*/ 460763 h 2594363"/>
                <a:gd name="connsiteX5" fmla="*/ 2895600 w 2895600"/>
                <a:gd name="connsiteY5" fmla="*/ 816370 h 2594363"/>
                <a:gd name="connsiteX6" fmla="*/ 1987001 w 2895600"/>
                <a:gd name="connsiteY6" fmla="*/ 1694746 h 2594363"/>
                <a:gd name="connsiteX7" fmla="*/ 1081582 w 2895600"/>
                <a:gd name="connsiteY7" fmla="*/ 2443892 h 2594363"/>
                <a:gd name="connsiteX8" fmla="*/ 355607 w 2895600"/>
                <a:gd name="connsiteY8" fmla="*/ 2594363 h 2594363"/>
                <a:gd name="connsiteX9" fmla="*/ 0 w 2895600"/>
                <a:gd name="connsiteY9" fmla="*/ 2238756 h 2594363"/>
                <a:gd name="connsiteX10" fmla="*/ 0 w 2895600"/>
                <a:gd name="connsiteY10" fmla="*/ 816370 h 2594363"/>
                <a:gd name="connsiteX0" fmla="*/ 0 w 2895600"/>
                <a:gd name="connsiteY0" fmla="*/ 813425 h 2591418"/>
                <a:gd name="connsiteX1" fmla="*/ 447383 w 2895600"/>
                <a:gd name="connsiteY1" fmla="*/ 52703 h 2591418"/>
                <a:gd name="connsiteX2" fmla="*/ 827902 w 2895600"/>
                <a:gd name="connsiteY2" fmla="*/ 111543 h 2591418"/>
                <a:gd name="connsiteX3" fmla="*/ 1424453 w 2895600"/>
                <a:gd name="connsiteY3" fmla="*/ 389336 h 2591418"/>
                <a:gd name="connsiteX4" fmla="*/ 2539993 w 2895600"/>
                <a:gd name="connsiteY4" fmla="*/ 457818 h 2591418"/>
                <a:gd name="connsiteX5" fmla="*/ 2895600 w 2895600"/>
                <a:gd name="connsiteY5" fmla="*/ 813425 h 2591418"/>
                <a:gd name="connsiteX6" fmla="*/ 1987001 w 2895600"/>
                <a:gd name="connsiteY6" fmla="*/ 1691801 h 2591418"/>
                <a:gd name="connsiteX7" fmla="*/ 1081582 w 2895600"/>
                <a:gd name="connsiteY7" fmla="*/ 2440947 h 2591418"/>
                <a:gd name="connsiteX8" fmla="*/ 355607 w 2895600"/>
                <a:gd name="connsiteY8" fmla="*/ 2591418 h 2591418"/>
                <a:gd name="connsiteX9" fmla="*/ 0 w 2895600"/>
                <a:gd name="connsiteY9" fmla="*/ 2235811 h 2591418"/>
                <a:gd name="connsiteX10" fmla="*/ 0 w 2895600"/>
                <a:gd name="connsiteY10" fmla="*/ 813425 h 2591418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1081582 w 2895600"/>
                <a:gd name="connsiteY7" fmla="*/ 2450730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765207 w 2895600"/>
                <a:gd name="connsiteY6" fmla="*/ 1574262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799960 h 2577953"/>
                <a:gd name="connsiteX1" fmla="*/ 447383 w 2895600"/>
                <a:gd name="connsiteY1" fmla="*/ 39238 h 2577953"/>
                <a:gd name="connsiteX2" fmla="*/ 1018025 w 2895600"/>
                <a:gd name="connsiteY2" fmla="*/ 170931 h 2577953"/>
                <a:gd name="connsiteX3" fmla="*/ 1424453 w 2895600"/>
                <a:gd name="connsiteY3" fmla="*/ 375871 h 2577953"/>
                <a:gd name="connsiteX4" fmla="*/ 2539993 w 2895600"/>
                <a:gd name="connsiteY4" fmla="*/ 444353 h 2577953"/>
                <a:gd name="connsiteX5" fmla="*/ 2895600 w 2895600"/>
                <a:gd name="connsiteY5" fmla="*/ 799960 h 2577953"/>
                <a:gd name="connsiteX6" fmla="*/ 1765207 w 2895600"/>
                <a:gd name="connsiteY6" fmla="*/ 1551014 h 2577953"/>
                <a:gd name="connsiteX7" fmla="*/ 890380 w 2895600"/>
                <a:gd name="connsiteY7" fmla="*/ 2126540 h 2577953"/>
                <a:gd name="connsiteX8" fmla="*/ 355607 w 2895600"/>
                <a:gd name="connsiteY8" fmla="*/ 2577953 h 2577953"/>
                <a:gd name="connsiteX9" fmla="*/ 0 w 2895600"/>
                <a:gd name="connsiteY9" fmla="*/ 2222346 h 2577953"/>
                <a:gd name="connsiteX10" fmla="*/ 0 w 2895600"/>
                <a:gd name="connsiteY10" fmla="*/ 799960 h 2577953"/>
                <a:gd name="connsiteX0" fmla="*/ 0 w 2895600"/>
                <a:gd name="connsiteY0" fmla="*/ 742799 h 2520792"/>
                <a:gd name="connsiteX1" fmla="*/ 354976 w 2895600"/>
                <a:gd name="connsiteY1" fmla="*/ 52002 h 2520792"/>
                <a:gd name="connsiteX2" fmla="*/ 1018025 w 2895600"/>
                <a:gd name="connsiteY2" fmla="*/ 113770 h 2520792"/>
                <a:gd name="connsiteX3" fmla="*/ 1424453 w 2895600"/>
                <a:gd name="connsiteY3" fmla="*/ 318710 h 2520792"/>
                <a:gd name="connsiteX4" fmla="*/ 2539993 w 2895600"/>
                <a:gd name="connsiteY4" fmla="*/ 387192 h 2520792"/>
                <a:gd name="connsiteX5" fmla="*/ 2895600 w 2895600"/>
                <a:gd name="connsiteY5" fmla="*/ 742799 h 2520792"/>
                <a:gd name="connsiteX6" fmla="*/ 1765207 w 2895600"/>
                <a:gd name="connsiteY6" fmla="*/ 1493853 h 2520792"/>
                <a:gd name="connsiteX7" fmla="*/ 890380 w 2895600"/>
                <a:gd name="connsiteY7" fmla="*/ 2069379 h 2520792"/>
                <a:gd name="connsiteX8" fmla="*/ 355607 w 2895600"/>
                <a:gd name="connsiteY8" fmla="*/ 2520792 h 2520792"/>
                <a:gd name="connsiteX9" fmla="*/ 0 w 2895600"/>
                <a:gd name="connsiteY9" fmla="*/ 2165185 h 2520792"/>
                <a:gd name="connsiteX10" fmla="*/ 0 w 2895600"/>
                <a:gd name="connsiteY10" fmla="*/ 742799 h 2520792"/>
                <a:gd name="connsiteX0" fmla="*/ 0 w 2895600"/>
                <a:gd name="connsiteY0" fmla="*/ 761004 h 2538997"/>
                <a:gd name="connsiteX1" fmla="*/ 354976 w 2895600"/>
                <a:gd name="connsiteY1" fmla="*/ 70207 h 2538997"/>
                <a:gd name="connsiteX2" fmla="*/ 1039349 w 2895600"/>
                <a:gd name="connsiteY2" fmla="*/ 72808 h 2538997"/>
                <a:gd name="connsiteX3" fmla="*/ 1424453 w 2895600"/>
                <a:gd name="connsiteY3" fmla="*/ 336915 h 2538997"/>
                <a:gd name="connsiteX4" fmla="*/ 2539993 w 2895600"/>
                <a:gd name="connsiteY4" fmla="*/ 405397 h 2538997"/>
                <a:gd name="connsiteX5" fmla="*/ 2895600 w 2895600"/>
                <a:gd name="connsiteY5" fmla="*/ 761004 h 2538997"/>
                <a:gd name="connsiteX6" fmla="*/ 1765207 w 2895600"/>
                <a:gd name="connsiteY6" fmla="*/ 1512058 h 2538997"/>
                <a:gd name="connsiteX7" fmla="*/ 890380 w 2895600"/>
                <a:gd name="connsiteY7" fmla="*/ 2087584 h 2538997"/>
                <a:gd name="connsiteX8" fmla="*/ 355607 w 2895600"/>
                <a:gd name="connsiteY8" fmla="*/ 2538997 h 2538997"/>
                <a:gd name="connsiteX9" fmla="*/ 0 w 2895600"/>
                <a:gd name="connsiteY9" fmla="*/ 2183390 h 2538997"/>
                <a:gd name="connsiteX10" fmla="*/ 0 w 2895600"/>
                <a:gd name="connsiteY10" fmla="*/ 761004 h 2538997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424453 w 2895600"/>
                <a:gd name="connsiteY3" fmla="*/ 347126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37699 w 2895600"/>
                <a:gd name="connsiteY3" fmla="*/ 196519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2539993 w 2895600"/>
                <a:gd name="connsiteY3" fmla="*/ 415608 h 2549208"/>
                <a:gd name="connsiteX4" fmla="*/ 2895600 w 2895600"/>
                <a:gd name="connsiteY4" fmla="*/ 771215 h 2549208"/>
                <a:gd name="connsiteX5" fmla="*/ 1765207 w 2895600"/>
                <a:gd name="connsiteY5" fmla="*/ 1522269 h 2549208"/>
                <a:gd name="connsiteX6" fmla="*/ 890380 w 2895600"/>
                <a:gd name="connsiteY6" fmla="*/ 2097795 h 2549208"/>
                <a:gd name="connsiteX7" fmla="*/ 355607 w 2895600"/>
                <a:gd name="connsiteY7" fmla="*/ 2549208 h 2549208"/>
                <a:gd name="connsiteX8" fmla="*/ 0 w 2895600"/>
                <a:gd name="connsiteY8" fmla="*/ 2193601 h 2549208"/>
                <a:gd name="connsiteX9" fmla="*/ 0 w 2895600"/>
                <a:gd name="connsiteY9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784655 w 2895600"/>
                <a:gd name="connsiteY3" fmla="*/ 22191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14058 w 2895600"/>
                <a:gd name="connsiteY3" fmla="*/ 31335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315513 w 2895600"/>
                <a:gd name="connsiteY3" fmla="*/ 178887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227233 w 2895600"/>
                <a:gd name="connsiteY5" fmla="*/ 420986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27233 w 2483324"/>
                <a:gd name="connsiteY5" fmla="*/ 420986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02354 w 2483324"/>
                <a:gd name="connsiteY5" fmla="*/ 431743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514591"/>
                <a:gd name="connsiteY0" fmla="*/ 771215 h 2549208"/>
                <a:gd name="connsiteX1" fmla="*/ 354976 w 2514591"/>
                <a:gd name="connsiteY1" fmla="*/ 64281 h 2549208"/>
                <a:gd name="connsiteX2" fmla="*/ 996699 w 2514591"/>
                <a:gd name="connsiteY2" fmla="*/ 83019 h 2549208"/>
                <a:gd name="connsiteX3" fmla="*/ 1279972 w 2514591"/>
                <a:gd name="connsiteY3" fmla="*/ 232675 h 2549208"/>
                <a:gd name="connsiteX4" fmla="*/ 1596288 w 2514591"/>
                <a:gd name="connsiteY4" fmla="*/ 340253 h 2549208"/>
                <a:gd name="connsiteX5" fmla="*/ 2202354 w 2514591"/>
                <a:gd name="connsiteY5" fmla="*/ 431743 h 2549208"/>
                <a:gd name="connsiteX6" fmla="*/ 2367527 w 2514591"/>
                <a:gd name="connsiteY6" fmla="*/ 485480 h 2549208"/>
                <a:gd name="connsiteX7" fmla="*/ 2483324 w 2514591"/>
                <a:gd name="connsiteY7" fmla="*/ 830382 h 2549208"/>
                <a:gd name="connsiteX8" fmla="*/ 1765207 w 2514591"/>
                <a:gd name="connsiteY8" fmla="*/ 1522269 h 2549208"/>
                <a:gd name="connsiteX9" fmla="*/ 890380 w 2514591"/>
                <a:gd name="connsiteY9" fmla="*/ 2097795 h 2549208"/>
                <a:gd name="connsiteX10" fmla="*/ 355607 w 2514591"/>
                <a:gd name="connsiteY10" fmla="*/ 2549208 h 2549208"/>
                <a:gd name="connsiteX11" fmla="*/ 0 w 2514591"/>
                <a:gd name="connsiteY11" fmla="*/ 2193601 h 2549208"/>
                <a:gd name="connsiteX12" fmla="*/ 0 w 2514591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2202354 w 2526048"/>
                <a:gd name="connsiteY5" fmla="*/ 431743 h 2549208"/>
                <a:gd name="connsiteX6" fmla="*/ 2435056 w 2526048"/>
                <a:gd name="connsiteY6" fmla="*/ 657602 h 2549208"/>
                <a:gd name="connsiteX7" fmla="*/ 2483324 w 2526048"/>
                <a:gd name="connsiteY7" fmla="*/ 830382 h 2549208"/>
                <a:gd name="connsiteX8" fmla="*/ 1765207 w 2526048"/>
                <a:gd name="connsiteY8" fmla="*/ 1522269 h 2549208"/>
                <a:gd name="connsiteX9" fmla="*/ 890380 w 2526048"/>
                <a:gd name="connsiteY9" fmla="*/ 2097795 h 2549208"/>
                <a:gd name="connsiteX10" fmla="*/ 355607 w 2526048"/>
                <a:gd name="connsiteY10" fmla="*/ 2549208 h 2549208"/>
                <a:gd name="connsiteX11" fmla="*/ 0 w 2526048"/>
                <a:gd name="connsiteY11" fmla="*/ 2193601 h 2549208"/>
                <a:gd name="connsiteX12" fmla="*/ 0 w 2526048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19710 w 2526048"/>
                <a:gd name="connsiteY5" fmla="*/ 388661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58805 w 2526048"/>
                <a:gd name="connsiteY5" fmla="*/ 367145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491058"/>
                <a:gd name="connsiteY0" fmla="*/ 771215 h 2549208"/>
                <a:gd name="connsiteX1" fmla="*/ 354976 w 2491058"/>
                <a:gd name="connsiteY1" fmla="*/ 64281 h 2549208"/>
                <a:gd name="connsiteX2" fmla="*/ 996699 w 2491058"/>
                <a:gd name="connsiteY2" fmla="*/ 83019 h 2549208"/>
                <a:gd name="connsiteX3" fmla="*/ 1279972 w 2491058"/>
                <a:gd name="connsiteY3" fmla="*/ 232675 h 2549208"/>
                <a:gd name="connsiteX4" fmla="*/ 1596288 w 2491058"/>
                <a:gd name="connsiteY4" fmla="*/ 340253 h 2549208"/>
                <a:gd name="connsiteX5" fmla="*/ 1958805 w 2491058"/>
                <a:gd name="connsiteY5" fmla="*/ 367145 h 2549208"/>
                <a:gd name="connsiteX6" fmla="*/ 2202354 w 2491058"/>
                <a:gd name="connsiteY6" fmla="*/ 431743 h 2549208"/>
                <a:gd name="connsiteX7" fmla="*/ 2435056 w 2491058"/>
                <a:gd name="connsiteY7" fmla="*/ 657602 h 2549208"/>
                <a:gd name="connsiteX8" fmla="*/ 2433567 w 2491058"/>
                <a:gd name="connsiteY8" fmla="*/ 986368 h 2549208"/>
                <a:gd name="connsiteX9" fmla="*/ 1765207 w 2491058"/>
                <a:gd name="connsiteY9" fmla="*/ 1522269 h 2549208"/>
                <a:gd name="connsiteX10" fmla="*/ 890380 w 2491058"/>
                <a:gd name="connsiteY10" fmla="*/ 2097795 h 2549208"/>
                <a:gd name="connsiteX11" fmla="*/ 355607 w 2491058"/>
                <a:gd name="connsiteY11" fmla="*/ 2549208 h 2549208"/>
                <a:gd name="connsiteX12" fmla="*/ 0 w 2491058"/>
                <a:gd name="connsiteY12" fmla="*/ 2193601 h 2549208"/>
                <a:gd name="connsiteX13" fmla="*/ 0 w 2491058"/>
                <a:gd name="connsiteY13" fmla="*/ 771215 h 2549208"/>
                <a:gd name="connsiteX0" fmla="*/ 0 w 2482714"/>
                <a:gd name="connsiteY0" fmla="*/ 771215 h 2549208"/>
                <a:gd name="connsiteX1" fmla="*/ 354976 w 2482714"/>
                <a:gd name="connsiteY1" fmla="*/ 64281 h 2549208"/>
                <a:gd name="connsiteX2" fmla="*/ 996699 w 2482714"/>
                <a:gd name="connsiteY2" fmla="*/ 83019 h 2549208"/>
                <a:gd name="connsiteX3" fmla="*/ 1279972 w 2482714"/>
                <a:gd name="connsiteY3" fmla="*/ 232675 h 2549208"/>
                <a:gd name="connsiteX4" fmla="*/ 1596288 w 2482714"/>
                <a:gd name="connsiteY4" fmla="*/ 340253 h 2549208"/>
                <a:gd name="connsiteX5" fmla="*/ 1958805 w 2482714"/>
                <a:gd name="connsiteY5" fmla="*/ 367145 h 2549208"/>
                <a:gd name="connsiteX6" fmla="*/ 2202354 w 2482714"/>
                <a:gd name="connsiteY6" fmla="*/ 431743 h 2549208"/>
                <a:gd name="connsiteX7" fmla="*/ 2435056 w 2482714"/>
                <a:gd name="connsiteY7" fmla="*/ 657602 h 2549208"/>
                <a:gd name="connsiteX8" fmla="*/ 2419350 w 2482714"/>
                <a:gd name="connsiteY8" fmla="*/ 991747 h 2549208"/>
                <a:gd name="connsiteX9" fmla="*/ 1765207 w 2482714"/>
                <a:gd name="connsiteY9" fmla="*/ 1522269 h 2549208"/>
                <a:gd name="connsiteX10" fmla="*/ 890380 w 2482714"/>
                <a:gd name="connsiteY10" fmla="*/ 2097795 h 2549208"/>
                <a:gd name="connsiteX11" fmla="*/ 355607 w 2482714"/>
                <a:gd name="connsiteY11" fmla="*/ 2549208 h 2549208"/>
                <a:gd name="connsiteX12" fmla="*/ 0 w 2482714"/>
                <a:gd name="connsiteY12" fmla="*/ 2193601 h 2549208"/>
                <a:gd name="connsiteX13" fmla="*/ 0 w 2482714"/>
                <a:gd name="connsiteY13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271566 w 2457916"/>
                <a:gd name="connsiteY9" fmla="*/ 1222379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076091 w 2457916"/>
                <a:gd name="connsiteY9" fmla="*/ 921165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6091 w 2482800"/>
                <a:gd name="connsiteY9" fmla="*/ 921165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651476 w 2482800"/>
                <a:gd name="connsiteY10" fmla="*/ 143082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26818 w 2482800"/>
                <a:gd name="connsiteY10" fmla="*/ 1109424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13087 w 2482800"/>
                <a:gd name="connsiteY11" fmla="*/ 1206243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12602 w 2482800"/>
                <a:gd name="connsiteY11" fmla="*/ 1061014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56221 w 2482800"/>
                <a:gd name="connsiteY13" fmla="*/ 1324577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335162 w 2482800"/>
                <a:gd name="connsiteY14" fmla="*/ 165673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3059 w 2485859"/>
                <a:gd name="connsiteY0" fmla="*/ 771215 h 2549208"/>
                <a:gd name="connsiteX1" fmla="*/ 358035 w 2485859"/>
                <a:gd name="connsiteY1" fmla="*/ 64281 h 2549208"/>
                <a:gd name="connsiteX2" fmla="*/ 999758 w 2485859"/>
                <a:gd name="connsiteY2" fmla="*/ 83019 h 2549208"/>
                <a:gd name="connsiteX3" fmla="*/ 1283031 w 2485859"/>
                <a:gd name="connsiteY3" fmla="*/ 232675 h 2549208"/>
                <a:gd name="connsiteX4" fmla="*/ 1599347 w 2485859"/>
                <a:gd name="connsiteY4" fmla="*/ 340253 h 2549208"/>
                <a:gd name="connsiteX5" fmla="*/ 1961864 w 2485859"/>
                <a:gd name="connsiteY5" fmla="*/ 367145 h 2549208"/>
                <a:gd name="connsiteX6" fmla="*/ 2205413 w 2485859"/>
                <a:gd name="connsiteY6" fmla="*/ 431743 h 2549208"/>
                <a:gd name="connsiteX7" fmla="*/ 2438115 w 2485859"/>
                <a:gd name="connsiteY7" fmla="*/ 657602 h 2549208"/>
                <a:gd name="connsiteX8" fmla="*/ 2472167 w 2485859"/>
                <a:gd name="connsiteY8" fmla="*/ 878792 h 2549208"/>
                <a:gd name="connsiteX9" fmla="*/ 2075597 w 2485859"/>
                <a:gd name="connsiteY9" fmla="*/ 894271 h 2549208"/>
                <a:gd name="connsiteX10" fmla="*/ 1951202 w 2485859"/>
                <a:gd name="connsiteY10" fmla="*/ 958817 h 2549208"/>
                <a:gd name="connsiteX11" fmla="*/ 1912107 w 2485859"/>
                <a:gd name="connsiteY11" fmla="*/ 1023362 h 2549208"/>
                <a:gd name="connsiteX12" fmla="*/ 1851687 w 2485859"/>
                <a:gd name="connsiteY12" fmla="*/ 1243895 h 2549208"/>
                <a:gd name="connsiteX13" fmla="*/ 1730848 w 2485859"/>
                <a:gd name="connsiteY13" fmla="*/ 1378365 h 2549208"/>
                <a:gd name="connsiteX14" fmla="*/ 1338221 w 2485859"/>
                <a:gd name="connsiteY14" fmla="*/ 1656739 h 2549208"/>
                <a:gd name="connsiteX15" fmla="*/ 893439 w 2485859"/>
                <a:gd name="connsiteY15" fmla="*/ 2097795 h 2549208"/>
                <a:gd name="connsiteX16" fmla="*/ 358666 w 2485859"/>
                <a:gd name="connsiteY16" fmla="*/ 2549208 h 2549208"/>
                <a:gd name="connsiteX17" fmla="*/ 3059 w 2485859"/>
                <a:gd name="connsiteY17" fmla="*/ 2193601 h 2549208"/>
                <a:gd name="connsiteX18" fmla="*/ 0 w 2485859"/>
                <a:gd name="connsiteY18" fmla="*/ 1572003 h 2549208"/>
                <a:gd name="connsiteX19" fmla="*/ 3059 w 2485859"/>
                <a:gd name="connsiteY19" fmla="*/ 771215 h 2549208"/>
                <a:gd name="connsiteX0" fmla="*/ 38 w 2482838"/>
                <a:gd name="connsiteY0" fmla="*/ 771215 h 2549208"/>
                <a:gd name="connsiteX1" fmla="*/ 355014 w 2482838"/>
                <a:gd name="connsiteY1" fmla="*/ 64281 h 2549208"/>
                <a:gd name="connsiteX2" fmla="*/ 996737 w 2482838"/>
                <a:gd name="connsiteY2" fmla="*/ 83019 h 2549208"/>
                <a:gd name="connsiteX3" fmla="*/ 1280010 w 2482838"/>
                <a:gd name="connsiteY3" fmla="*/ 232675 h 2549208"/>
                <a:gd name="connsiteX4" fmla="*/ 1596326 w 2482838"/>
                <a:gd name="connsiteY4" fmla="*/ 340253 h 2549208"/>
                <a:gd name="connsiteX5" fmla="*/ 1958843 w 2482838"/>
                <a:gd name="connsiteY5" fmla="*/ 367145 h 2549208"/>
                <a:gd name="connsiteX6" fmla="*/ 2202392 w 2482838"/>
                <a:gd name="connsiteY6" fmla="*/ 431743 h 2549208"/>
                <a:gd name="connsiteX7" fmla="*/ 2435094 w 2482838"/>
                <a:gd name="connsiteY7" fmla="*/ 657602 h 2549208"/>
                <a:gd name="connsiteX8" fmla="*/ 2469146 w 2482838"/>
                <a:gd name="connsiteY8" fmla="*/ 878792 h 2549208"/>
                <a:gd name="connsiteX9" fmla="*/ 2072576 w 2482838"/>
                <a:gd name="connsiteY9" fmla="*/ 894271 h 2549208"/>
                <a:gd name="connsiteX10" fmla="*/ 1948181 w 2482838"/>
                <a:gd name="connsiteY10" fmla="*/ 958817 h 2549208"/>
                <a:gd name="connsiteX11" fmla="*/ 1909086 w 2482838"/>
                <a:gd name="connsiteY11" fmla="*/ 1023362 h 2549208"/>
                <a:gd name="connsiteX12" fmla="*/ 1848666 w 2482838"/>
                <a:gd name="connsiteY12" fmla="*/ 1243895 h 2549208"/>
                <a:gd name="connsiteX13" fmla="*/ 1727827 w 2482838"/>
                <a:gd name="connsiteY13" fmla="*/ 1378365 h 2549208"/>
                <a:gd name="connsiteX14" fmla="*/ 1335200 w 2482838"/>
                <a:gd name="connsiteY14" fmla="*/ 1656739 h 2549208"/>
                <a:gd name="connsiteX15" fmla="*/ 890418 w 2482838"/>
                <a:gd name="connsiteY15" fmla="*/ 2097795 h 2549208"/>
                <a:gd name="connsiteX16" fmla="*/ 355645 w 2482838"/>
                <a:gd name="connsiteY16" fmla="*/ 2549208 h 2549208"/>
                <a:gd name="connsiteX17" fmla="*/ 38 w 2482838"/>
                <a:gd name="connsiteY17" fmla="*/ 2193601 h 2549208"/>
                <a:gd name="connsiteX18" fmla="*/ 18304 w 2482838"/>
                <a:gd name="connsiteY18" fmla="*/ 1577382 h 2549208"/>
                <a:gd name="connsiteX19" fmla="*/ 38 w 2482838"/>
                <a:gd name="connsiteY19" fmla="*/ 771215 h 2549208"/>
                <a:gd name="connsiteX0" fmla="*/ 25629 w 2508429"/>
                <a:gd name="connsiteY0" fmla="*/ 771215 h 2549208"/>
                <a:gd name="connsiteX1" fmla="*/ 380605 w 2508429"/>
                <a:gd name="connsiteY1" fmla="*/ 64281 h 2549208"/>
                <a:gd name="connsiteX2" fmla="*/ 1022328 w 2508429"/>
                <a:gd name="connsiteY2" fmla="*/ 83019 h 2549208"/>
                <a:gd name="connsiteX3" fmla="*/ 1305601 w 2508429"/>
                <a:gd name="connsiteY3" fmla="*/ 232675 h 2549208"/>
                <a:gd name="connsiteX4" fmla="*/ 1621917 w 2508429"/>
                <a:gd name="connsiteY4" fmla="*/ 340253 h 2549208"/>
                <a:gd name="connsiteX5" fmla="*/ 1984434 w 2508429"/>
                <a:gd name="connsiteY5" fmla="*/ 367145 h 2549208"/>
                <a:gd name="connsiteX6" fmla="*/ 2227983 w 2508429"/>
                <a:gd name="connsiteY6" fmla="*/ 431743 h 2549208"/>
                <a:gd name="connsiteX7" fmla="*/ 2460685 w 2508429"/>
                <a:gd name="connsiteY7" fmla="*/ 657602 h 2549208"/>
                <a:gd name="connsiteX8" fmla="*/ 2494737 w 2508429"/>
                <a:gd name="connsiteY8" fmla="*/ 878792 h 2549208"/>
                <a:gd name="connsiteX9" fmla="*/ 2098167 w 2508429"/>
                <a:gd name="connsiteY9" fmla="*/ 894271 h 2549208"/>
                <a:gd name="connsiteX10" fmla="*/ 1973772 w 2508429"/>
                <a:gd name="connsiteY10" fmla="*/ 958817 h 2549208"/>
                <a:gd name="connsiteX11" fmla="*/ 1934677 w 2508429"/>
                <a:gd name="connsiteY11" fmla="*/ 1023362 h 2549208"/>
                <a:gd name="connsiteX12" fmla="*/ 1874257 w 2508429"/>
                <a:gd name="connsiteY12" fmla="*/ 1243895 h 2549208"/>
                <a:gd name="connsiteX13" fmla="*/ 1753418 w 2508429"/>
                <a:gd name="connsiteY13" fmla="*/ 1378365 h 2549208"/>
                <a:gd name="connsiteX14" fmla="*/ 1360791 w 2508429"/>
                <a:gd name="connsiteY14" fmla="*/ 1656739 h 2549208"/>
                <a:gd name="connsiteX15" fmla="*/ 916009 w 2508429"/>
                <a:gd name="connsiteY15" fmla="*/ 2097795 h 2549208"/>
                <a:gd name="connsiteX16" fmla="*/ 381236 w 2508429"/>
                <a:gd name="connsiteY16" fmla="*/ 2549208 h 2549208"/>
                <a:gd name="connsiteX17" fmla="*/ 25629 w 2508429"/>
                <a:gd name="connsiteY17" fmla="*/ 2193601 h 2549208"/>
                <a:gd name="connsiteX18" fmla="*/ 43895 w 2508429"/>
                <a:gd name="connsiteY18" fmla="*/ 1577382 h 2549208"/>
                <a:gd name="connsiteX19" fmla="*/ 29678 w 2508429"/>
                <a:gd name="connsiteY19" fmla="*/ 953438 h 2549208"/>
                <a:gd name="connsiteX20" fmla="*/ 25629 w 2508429"/>
                <a:gd name="connsiteY20" fmla="*/ 771215 h 2549208"/>
                <a:gd name="connsiteX0" fmla="*/ 30978 w 2513778"/>
                <a:gd name="connsiteY0" fmla="*/ 771215 h 2549208"/>
                <a:gd name="connsiteX1" fmla="*/ 385954 w 2513778"/>
                <a:gd name="connsiteY1" fmla="*/ 64281 h 2549208"/>
                <a:gd name="connsiteX2" fmla="*/ 1027677 w 2513778"/>
                <a:gd name="connsiteY2" fmla="*/ 83019 h 2549208"/>
                <a:gd name="connsiteX3" fmla="*/ 1310950 w 2513778"/>
                <a:gd name="connsiteY3" fmla="*/ 232675 h 2549208"/>
                <a:gd name="connsiteX4" fmla="*/ 1627266 w 2513778"/>
                <a:gd name="connsiteY4" fmla="*/ 340253 h 2549208"/>
                <a:gd name="connsiteX5" fmla="*/ 1989783 w 2513778"/>
                <a:gd name="connsiteY5" fmla="*/ 367145 h 2549208"/>
                <a:gd name="connsiteX6" fmla="*/ 2233332 w 2513778"/>
                <a:gd name="connsiteY6" fmla="*/ 431743 h 2549208"/>
                <a:gd name="connsiteX7" fmla="*/ 2466034 w 2513778"/>
                <a:gd name="connsiteY7" fmla="*/ 657602 h 2549208"/>
                <a:gd name="connsiteX8" fmla="*/ 2500086 w 2513778"/>
                <a:gd name="connsiteY8" fmla="*/ 878792 h 2549208"/>
                <a:gd name="connsiteX9" fmla="*/ 2103516 w 2513778"/>
                <a:gd name="connsiteY9" fmla="*/ 894271 h 2549208"/>
                <a:gd name="connsiteX10" fmla="*/ 1979121 w 2513778"/>
                <a:gd name="connsiteY10" fmla="*/ 958817 h 2549208"/>
                <a:gd name="connsiteX11" fmla="*/ 1940026 w 2513778"/>
                <a:gd name="connsiteY11" fmla="*/ 1023362 h 2549208"/>
                <a:gd name="connsiteX12" fmla="*/ 1879606 w 2513778"/>
                <a:gd name="connsiteY12" fmla="*/ 1243895 h 2549208"/>
                <a:gd name="connsiteX13" fmla="*/ 1758767 w 2513778"/>
                <a:gd name="connsiteY13" fmla="*/ 1378365 h 2549208"/>
                <a:gd name="connsiteX14" fmla="*/ 1366140 w 2513778"/>
                <a:gd name="connsiteY14" fmla="*/ 1656739 h 2549208"/>
                <a:gd name="connsiteX15" fmla="*/ 921358 w 2513778"/>
                <a:gd name="connsiteY15" fmla="*/ 2097795 h 2549208"/>
                <a:gd name="connsiteX16" fmla="*/ 386585 w 2513778"/>
                <a:gd name="connsiteY16" fmla="*/ 2549208 h 2549208"/>
                <a:gd name="connsiteX17" fmla="*/ 30978 w 2513778"/>
                <a:gd name="connsiteY17" fmla="*/ 2193601 h 2549208"/>
                <a:gd name="connsiteX18" fmla="*/ 49244 w 2513778"/>
                <a:gd name="connsiteY18" fmla="*/ 1577382 h 2549208"/>
                <a:gd name="connsiteX19" fmla="*/ 17257 w 2513778"/>
                <a:gd name="connsiteY19" fmla="*/ 1012605 h 2549208"/>
                <a:gd name="connsiteX20" fmla="*/ 30978 w 2513778"/>
                <a:gd name="connsiteY20" fmla="*/ 771215 h 2549208"/>
                <a:gd name="connsiteX0" fmla="*/ 28602 w 2511402"/>
                <a:gd name="connsiteY0" fmla="*/ 771215 h 2549208"/>
                <a:gd name="connsiteX1" fmla="*/ 383578 w 2511402"/>
                <a:gd name="connsiteY1" fmla="*/ 64281 h 2549208"/>
                <a:gd name="connsiteX2" fmla="*/ 1025301 w 2511402"/>
                <a:gd name="connsiteY2" fmla="*/ 83019 h 2549208"/>
                <a:gd name="connsiteX3" fmla="*/ 1308574 w 2511402"/>
                <a:gd name="connsiteY3" fmla="*/ 232675 h 2549208"/>
                <a:gd name="connsiteX4" fmla="*/ 1624890 w 2511402"/>
                <a:gd name="connsiteY4" fmla="*/ 340253 h 2549208"/>
                <a:gd name="connsiteX5" fmla="*/ 1987407 w 2511402"/>
                <a:gd name="connsiteY5" fmla="*/ 367145 h 2549208"/>
                <a:gd name="connsiteX6" fmla="*/ 2230956 w 2511402"/>
                <a:gd name="connsiteY6" fmla="*/ 431743 h 2549208"/>
                <a:gd name="connsiteX7" fmla="*/ 2463658 w 2511402"/>
                <a:gd name="connsiteY7" fmla="*/ 657602 h 2549208"/>
                <a:gd name="connsiteX8" fmla="*/ 2497710 w 2511402"/>
                <a:gd name="connsiteY8" fmla="*/ 878792 h 2549208"/>
                <a:gd name="connsiteX9" fmla="*/ 2101140 w 2511402"/>
                <a:gd name="connsiteY9" fmla="*/ 894271 h 2549208"/>
                <a:gd name="connsiteX10" fmla="*/ 1976745 w 2511402"/>
                <a:gd name="connsiteY10" fmla="*/ 958817 h 2549208"/>
                <a:gd name="connsiteX11" fmla="*/ 1937650 w 2511402"/>
                <a:gd name="connsiteY11" fmla="*/ 1023362 h 2549208"/>
                <a:gd name="connsiteX12" fmla="*/ 1877230 w 2511402"/>
                <a:gd name="connsiteY12" fmla="*/ 1243895 h 2549208"/>
                <a:gd name="connsiteX13" fmla="*/ 1756391 w 2511402"/>
                <a:gd name="connsiteY13" fmla="*/ 1378365 h 2549208"/>
                <a:gd name="connsiteX14" fmla="*/ 1363764 w 2511402"/>
                <a:gd name="connsiteY14" fmla="*/ 1656739 h 2549208"/>
                <a:gd name="connsiteX15" fmla="*/ 918982 w 2511402"/>
                <a:gd name="connsiteY15" fmla="*/ 2097795 h 2549208"/>
                <a:gd name="connsiteX16" fmla="*/ 384209 w 2511402"/>
                <a:gd name="connsiteY16" fmla="*/ 2549208 h 2549208"/>
                <a:gd name="connsiteX17" fmla="*/ 28602 w 2511402"/>
                <a:gd name="connsiteY17" fmla="*/ 2193601 h 2549208"/>
                <a:gd name="connsiteX18" fmla="*/ 46868 w 2511402"/>
                <a:gd name="connsiteY18" fmla="*/ 1577382 h 2549208"/>
                <a:gd name="connsiteX19" fmla="*/ 21989 w 2511402"/>
                <a:gd name="connsiteY19" fmla="*/ 1130939 h 2549208"/>
                <a:gd name="connsiteX20" fmla="*/ 28602 w 2511402"/>
                <a:gd name="connsiteY20" fmla="*/ 771215 h 2549208"/>
                <a:gd name="connsiteX0" fmla="*/ 40949 w 2495316"/>
                <a:gd name="connsiteY0" fmla="*/ 636745 h 2549208"/>
                <a:gd name="connsiteX1" fmla="*/ 367492 w 2495316"/>
                <a:gd name="connsiteY1" fmla="*/ 64281 h 2549208"/>
                <a:gd name="connsiteX2" fmla="*/ 1009215 w 2495316"/>
                <a:gd name="connsiteY2" fmla="*/ 83019 h 2549208"/>
                <a:gd name="connsiteX3" fmla="*/ 1292488 w 2495316"/>
                <a:gd name="connsiteY3" fmla="*/ 232675 h 2549208"/>
                <a:gd name="connsiteX4" fmla="*/ 1608804 w 2495316"/>
                <a:gd name="connsiteY4" fmla="*/ 340253 h 2549208"/>
                <a:gd name="connsiteX5" fmla="*/ 1971321 w 2495316"/>
                <a:gd name="connsiteY5" fmla="*/ 367145 h 2549208"/>
                <a:gd name="connsiteX6" fmla="*/ 2214870 w 2495316"/>
                <a:gd name="connsiteY6" fmla="*/ 431743 h 2549208"/>
                <a:gd name="connsiteX7" fmla="*/ 2447572 w 2495316"/>
                <a:gd name="connsiteY7" fmla="*/ 657602 h 2549208"/>
                <a:gd name="connsiteX8" fmla="*/ 2481624 w 2495316"/>
                <a:gd name="connsiteY8" fmla="*/ 878792 h 2549208"/>
                <a:gd name="connsiteX9" fmla="*/ 2085054 w 2495316"/>
                <a:gd name="connsiteY9" fmla="*/ 894271 h 2549208"/>
                <a:gd name="connsiteX10" fmla="*/ 1960659 w 2495316"/>
                <a:gd name="connsiteY10" fmla="*/ 958817 h 2549208"/>
                <a:gd name="connsiteX11" fmla="*/ 1921564 w 2495316"/>
                <a:gd name="connsiteY11" fmla="*/ 1023362 h 2549208"/>
                <a:gd name="connsiteX12" fmla="*/ 1861144 w 2495316"/>
                <a:gd name="connsiteY12" fmla="*/ 1243895 h 2549208"/>
                <a:gd name="connsiteX13" fmla="*/ 1740305 w 2495316"/>
                <a:gd name="connsiteY13" fmla="*/ 1378365 h 2549208"/>
                <a:gd name="connsiteX14" fmla="*/ 1347678 w 2495316"/>
                <a:gd name="connsiteY14" fmla="*/ 1656739 h 2549208"/>
                <a:gd name="connsiteX15" fmla="*/ 902896 w 2495316"/>
                <a:gd name="connsiteY15" fmla="*/ 2097795 h 2549208"/>
                <a:gd name="connsiteX16" fmla="*/ 368123 w 2495316"/>
                <a:gd name="connsiteY16" fmla="*/ 2549208 h 2549208"/>
                <a:gd name="connsiteX17" fmla="*/ 12516 w 2495316"/>
                <a:gd name="connsiteY17" fmla="*/ 2193601 h 2549208"/>
                <a:gd name="connsiteX18" fmla="*/ 30782 w 2495316"/>
                <a:gd name="connsiteY18" fmla="*/ 1577382 h 2549208"/>
                <a:gd name="connsiteX19" fmla="*/ 5903 w 2495316"/>
                <a:gd name="connsiteY19" fmla="*/ 1130939 h 2549208"/>
                <a:gd name="connsiteX20" fmla="*/ 40949 w 2495316"/>
                <a:gd name="connsiteY20" fmla="*/ 636745 h 2549208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56739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67497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59046 w 2495316"/>
                <a:gd name="connsiteY14" fmla="*/ 1507458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203635 w 2495316"/>
                <a:gd name="connsiteY16" fmla="*/ 1948521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74717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77143 w 2495316"/>
                <a:gd name="connsiteY19" fmla="*/ 2115265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19793 w 2495316"/>
                <a:gd name="connsiteY19" fmla="*/ 2126022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63897 w 2495316"/>
                <a:gd name="connsiteY21" fmla="*/ 2292766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20277 w 2495316"/>
                <a:gd name="connsiteY20" fmla="*/ 2243032 h 2451065"/>
                <a:gd name="connsiteX21" fmla="*/ 553234 w 2495316"/>
                <a:gd name="connsiteY21" fmla="*/ 2329094 h 2451065"/>
                <a:gd name="connsiteX22" fmla="*/ 304149 w 2495316"/>
                <a:gd name="connsiteY22" fmla="*/ 2451065 h 2451065"/>
                <a:gd name="connsiteX23" fmla="*/ 12516 w 2495316"/>
                <a:gd name="connsiteY23" fmla="*/ 2208413 h 2451065"/>
                <a:gd name="connsiteX24" fmla="*/ 30782 w 2495316"/>
                <a:gd name="connsiteY24" fmla="*/ 1592194 h 2451065"/>
                <a:gd name="connsiteX25" fmla="*/ 5903 w 2495316"/>
                <a:gd name="connsiteY25" fmla="*/ 1145751 h 2451065"/>
                <a:gd name="connsiteX26" fmla="*/ 40949 w 2495316"/>
                <a:gd name="connsiteY26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77143 w 2495316"/>
                <a:gd name="connsiteY20" fmla="*/ 2146213 h 2451065"/>
                <a:gd name="connsiteX21" fmla="*/ 720277 w 2495316"/>
                <a:gd name="connsiteY21" fmla="*/ 2243032 h 2451065"/>
                <a:gd name="connsiteX22" fmla="*/ 553234 w 2495316"/>
                <a:gd name="connsiteY22" fmla="*/ 2329094 h 2451065"/>
                <a:gd name="connsiteX23" fmla="*/ 304149 w 2495316"/>
                <a:gd name="connsiteY23" fmla="*/ 2451065 h 2451065"/>
                <a:gd name="connsiteX24" fmla="*/ 12516 w 2495316"/>
                <a:gd name="connsiteY24" fmla="*/ 2208413 h 2451065"/>
                <a:gd name="connsiteX25" fmla="*/ 30782 w 2495316"/>
                <a:gd name="connsiteY25" fmla="*/ 1592194 h 2451065"/>
                <a:gd name="connsiteX26" fmla="*/ 5903 w 2495316"/>
                <a:gd name="connsiteY26" fmla="*/ 1145751 h 2451065"/>
                <a:gd name="connsiteX27" fmla="*/ 40949 w 2495316"/>
                <a:gd name="connsiteY27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720277 w 2495316"/>
                <a:gd name="connsiteY22" fmla="*/ 2243032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693586 w 2495316"/>
                <a:gd name="connsiteY22" fmla="*/ 2261393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65598 h 2465106"/>
                <a:gd name="connsiteX1" fmla="*/ 367492 w 2495316"/>
                <a:gd name="connsiteY1" fmla="*/ 71618 h 2465106"/>
                <a:gd name="connsiteX2" fmla="*/ 1009215 w 2495316"/>
                <a:gd name="connsiteY2" fmla="*/ 111872 h 2465106"/>
                <a:gd name="connsiteX3" fmla="*/ 1292488 w 2495316"/>
                <a:gd name="connsiteY3" fmla="*/ 261528 h 2465106"/>
                <a:gd name="connsiteX4" fmla="*/ 1608804 w 2495316"/>
                <a:gd name="connsiteY4" fmla="*/ 369106 h 2465106"/>
                <a:gd name="connsiteX5" fmla="*/ 1971321 w 2495316"/>
                <a:gd name="connsiteY5" fmla="*/ 395998 h 2465106"/>
                <a:gd name="connsiteX6" fmla="*/ 2214870 w 2495316"/>
                <a:gd name="connsiteY6" fmla="*/ 460596 h 2465106"/>
                <a:gd name="connsiteX7" fmla="*/ 2447572 w 2495316"/>
                <a:gd name="connsiteY7" fmla="*/ 686455 h 2465106"/>
                <a:gd name="connsiteX8" fmla="*/ 2481624 w 2495316"/>
                <a:gd name="connsiteY8" fmla="*/ 907645 h 2465106"/>
                <a:gd name="connsiteX9" fmla="*/ 2085054 w 2495316"/>
                <a:gd name="connsiteY9" fmla="*/ 923124 h 2465106"/>
                <a:gd name="connsiteX10" fmla="*/ 1960659 w 2495316"/>
                <a:gd name="connsiteY10" fmla="*/ 987670 h 2465106"/>
                <a:gd name="connsiteX11" fmla="*/ 1921564 w 2495316"/>
                <a:gd name="connsiteY11" fmla="*/ 1052215 h 2465106"/>
                <a:gd name="connsiteX12" fmla="*/ 1861144 w 2495316"/>
                <a:gd name="connsiteY12" fmla="*/ 1272748 h 2465106"/>
                <a:gd name="connsiteX13" fmla="*/ 1701210 w 2495316"/>
                <a:gd name="connsiteY13" fmla="*/ 1439491 h 2465106"/>
                <a:gd name="connsiteX14" fmla="*/ 1509288 w 2495316"/>
                <a:gd name="connsiteY14" fmla="*/ 1498660 h 2465106"/>
                <a:gd name="connsiteX15" fmla="*/ 1408098 w 2495316"/>
                <a:gd name="connsiteY15" fmla="*/ 1637183 h 2465106"/>
                <a:gd name="connsiteX16" fmla="*/ 1224960 w 2495316"/>
                <a:gd name="connsiteY16" fmla="*/ 1735327 h 2465106"/>
                <a:gd name="connsiteX17" fmla="*/ 1097012 w 2495316"/>
                <a:gd name="connsiteY17" fmla="*/ 1832146 h 2465106"/>
                <a:gd name="connsiteX18" fmla="*/ 924222 w 2495316"/>
                <a:gd name="connsiteY18" fmla="*/ 2051344 h 2465106"/>
                <a:gd name="connsiteX19" fmla="*/ 873104 w 2495316"/>
                <a:gd name="connsiteY19" fmla="*/ 2084951 h 2465106"/>
                <a:gd name="connsiteX20" fmla="*/ 809131 w 2495316"/>
                <a:gd name="connsiteY20" fmla="*/ 2127981 h 2465106"/>
                <a:gd name="connsiteX21" fmla="*/ 777143 w 2495316"/>
                <a:gd name="connsiteY21" fmla="*/ 2160254 h 2465106"/>
                <a:gd name="connsiteX22" fmla="*/ 693586 w 2495316"/>
                <a:gd name="connsiteY22" fmla="*/ 2275434 h 2465106"/>
                <a:gd name="connsiteX23" fmla="*/ 553234 w 2495316"/>
                <a:gd name="connsiteY23" fmla="*/ 2343135 h 2465106"/>
                <a:gd name="connsiteX24" fmla="*/ 304149 w 2495316"/>
                <a:gd name="connsiteY24" fmla="*/ 2465106 h 2465106"/>
                <a:gd name="connsiteX25" fmla="*/ 12516 w 2495316"/>
                <a:gd name="connsiteY25" fmla="*/ 2222454 h 2465106"/>
                <a:gd name="connsiteX26" fmla="*/ 30782 w 2495316"/>
                <a:gd name="connsiteY26" fmla="*/ 1606235 h 2465106"/>
                <a:gd name="connsiteX27" fmla="*/ 5903 w 2495316"/>
                <a:gd name="connsiteY27" fmla="*/ 1159792 h 2465106"/>
                <a:gd name="connsiteX28" fmla="*/ 40949 w 2495316"/>
                <a:gd name="connsiteY28" fmla="*/ 665598 h 2465106"/>
                <a:gd name="connsiteX0" fmla="*/ 40949 w 2495316"/>
                <a:gd name="connsiteY0" fmla="*/ 665598 h 2465106"/>
                <a:gd name="connsiteX1" fmla="*/ 210485 w 2495316"/>
                <a:gd name="connsiteY1" fmla="*/ 159051 h 2465106"/>
                <a:gd name="connsiteX2" fmla="*/ 367492 w 2495316"/>
                <a:gd name="connsiteY2" fmla="*/ 71618 h 2465106"/>
                <a:gd name="connsiteX3" fmla="*/ 1009215 w 2495316"/>
                <a:gd name="connsiteY3" fmla="*/ 111872 h 2465106"/>
                <a:gd name="connsiteX4" fmla="*/ 1292488 w 2495316"/>
                <a:gd name="connsiteY4" fmla="*/ 261528 h 2465106"/>
                <a:gd name="connsiteX5" fmla="*/ 1608804 w 2495316"/>
                <a:gd name="connsiteY5" fmla="*/ 369106 h 2465106"/>
                <a:gd name="connsiteX6" fmla="*/ 1971321 w 2495316"/>
                <a:gd name="connsiteY6" fmla="*/ 395998 h 2465106"/>
                <a:gd name="connsiteX7" fmla="*/ 2214870 w 2495316"/>
                <a:gd name="connsiteY7" fmla="*/ 460596 h 2465106"/>
                <a:gd name="connsiteX8" fmla="*/ 2447572 w 2495316"/>
                <a:gd name="connsiteY8" fmla="*/ 686455 h 2465106"/>
                <a:gd name="connsiteX9" fmla="*/ 2481624 w 2495316"/>
                <a:gd name="connsiteY9" fmla="*/ 907645 h 2465106"/>
                <a:gd name="connsiteX10" fmla="*/ 2085054 w 2495316"/>
                <a:gd name="connsiteY10" fmla="*/ 923124 h 2465106"/>
                <a:gd name="connsiteX11" fmla="*/ 1960659 w 2495316"/>
                <a:gd name="connsiteY11" fmla="*/ 987670 h 2465106"/>
                <a:gd name="connsiteX12" fmla="*/ 1921564 w 2495316"/>
                <a:gd name="connsiteY12" fmla="*/ 1052215 h 2465106"/>
                <a:gd name="connsiteX13" fmla="*/ 1861144 w 2495316"/>
                <a:gd name="connsiteY13" fmla="*/ 1272748 h 2465106"/>
                <a:gd name="connsiteX14" fmla="*/ 1701210 w 2495316"/>
                <a:gd name="connsiteY14" fmla="*/ 1439491 h 2465106"/>
                <a:gd name="connsiteX15" fmla="*/ 1509288 w 2495316"/>
                <a:gd name="connsiteY15" fmla="*/ 1498660 h 2465106"/>
                <a:gd name="connsiteX16" fmla="*/ 1408098 w 2495316"/>
                <a:gd name="connsiteY16" fmla="*/ 1637183 h 2465106"/>
                <a:gd name="connsiteX17" fmla="*/ 1224960 w 2495316"/>
                <a:gd name="connsiteY17" fmla="*/ 1735327 h 2465106"/>
                <a:gd name="connsiteX18" fmla="*/ 1097012 w 2495316"/>
                <a:gd name="connsiteY18" fmla="*/ 1832146 h 2465106"/>
                <a:gd name="connsiteX19" fmla="*/ 924222 w 2495316"/>
                <a:gd name="connsiteY19" fmla="*/ 2051344 h 2465106"/>
                <a:gd name="connsiteX20" fmla="*/ 873104 w 2495316"/>
                <a:gd name="connsiteY20" fmla="*/ 2084951 h 2465106"/>
                <a:gd name="connsiteX21" fmla="*/ 809131 w 2495316"/>
                <a:gd name="connsiteY21" fmla="*/ 2127981 h 2465106"/>
                <a:gd name="connsiteX22" fmla="*/ 777143 w 2495316"/>
                <a:gd name="connsiteY22" fmla="*/ 2160254 h 2465106"/>
                <a:gd name="connsiteX23" fmla="*/ 693586 w 2495316"/>
                <a:gd name="connsiteY23" fmla="*/ 2275434 h 2465106"/>
                <a:gd name="connsiteX24" fmla="*/ 553234 w 2495316"/>
                <a:gd name="connsiteY24" fmla="*/ 2343135 h 2465106"/>
                <a:gd name="connsiteX25" fmla="*/ 304149 w 2495316"/>
                <a:gd name="connsiteY25" fmla="*/ 2465106 h 2465106"/>
                <a:gd name="connsiteX26" fmla="*/ 12516 w 2495316"/>
                <a:gd name="connsiteY26" fmla="*/ 2222454 h 2465106"/>
                <a:gd name="connsiteX27" fmla="*/ 30782 w 2495316"/>
                <a:gd name="connsiteY27" fmla="*/ 1606235 h 2465106"/>
                <a:gd name="connsiteX28" fmla="*/ 5903 w 2495316"/>
                <a:gd name="connsiteY28" fmla="*/ 1159792 h 2465106"/>
                <a:gd name="connsiteX29" fmla="*/ 40949 w 2495316"/>
                <a:gd name="connsiteY29" fmla="*/ 665598 h 2465106"/>
                <a:gd name="connsiteX0" fmla="*/ 40949 w 2495316"/>
                <a:gd name="connsiteY0" fmla="*/ 685027 h 2484535"/>
                <a:gd name="connsiteX1" fmla="*/ 210485 w 2495316"/>
                <a:gd name="connsiteY1" fmla="*/ 178480 h 2484535"/>
                <a:gd name="connsiteX2" fmla="*/ 394184 w 2495316"/>
                <a:gd name="connsiteY2" fmla="*/ 61668 h 2484535"/>
                <a:gd name="connsiteX3" fmla="*/ 1009215 w 2495316"/>
                <a:gd name="connsiteY3" fmla="*/ 131301 h 2484535"/>
                <a:gd name="connsiteX4" fmla="*/ 1292488 w 2495316"/>
                <a:gd name="connsiteY4" fmla="*/ 280957 h 2484535"/>
                <a:gd name="connsiteX5" fmla="*/ 1608804 w 2495316"/>
                <a:gd name="connsiteY5" fmla="*/ 388535 h 2484535"/>
                <a:gd name="connsiteX6" fmla="*/ 1971321 w 2495316"/>
                <a:gd name="connsiteY6" fmla="*/ 415427 h 2484535"/>
                <a:gd name="connsiteX7" fmla="*/ 2214870 w 2495316"/>
                <a:gd name="connsiteY7" fmla="*/ 480025 h 2484535"/>
                <a:gd name="connsiteX8" fmla="*/ 2447572 w 2495316"/>
                <a:gd name="connsiteY8" fmla="*/ 705884 h 2484535"/>
                <a:gd name="connsiteX9" fmla="*/ 2481624 w 2495316"/>
                <a:gd name="connsiteY9" fmla="*/ 927074 h 2484535"/>
                <a:gd name="connsiteX10" fmla="*/ 2085054 w 2495316"/>
                <a:gd name="connsiteY10" fmla="*/ 942553 h 2484535"/>
                <a:gd name="connsiteX11" fmla="*/ 1960659 w 2495316"/>
                <a:gd name="connsiteY11" fmla="*/ 1007099 h 2484535"/>
                <a:gd name="connsiteX12" fmla="*/ 1921564 w 2495316"/>
                <a:gd name="connsiteY12" fmla="*/ 1071644 h 2484535"/>
                <a:gd name="connsiteX13" fmla="*/ 1861144 w 2495316"/>
                <a:gd name="connsiteY13" fmla="*/ 1292177 h 2484535"/>
                <a:gd name="connsiteX14" fmla="*/ 1701210 w 2495316"/>
                <a:gd name="connsiteY14" fmla="*/ 1458920 h 2484535"/>
                <a:gd name="connsiteX15" fmla="*/ 1509288 w 2495316"/>
                <a:gd name="connsiteY15" fmla="*/ 1518089 h 2484535"/>
                <a:gd name="connsiteX16" fmla="*/ 1408098 w 2495316"/>
                <a:gd name="connsiteY16" fmla="*/ 1656612 h 2484535"/>
                <a:gd name="connsiteX17" fmla="*/ 1224960 w 2495316"/>
                <a:gd name="connsiteY17" fmla="*/ 1754756 h 2484535"/>
                <a:gd name="connsiteX18" fmla="*/ 1097012 w 2495316"/>
                <a:gd name="connsiteY18" fmla="*/ 1851575 h 2484535"/>
                <a:gd name="connsiteX19" fmla="*/ 924222 w 2495316"/>
                <a:gd name="connsiteY19" fmla="*/ 2070773 h 2484535"/>
                <a:gd name="connsiteX20" fmla="*/ 873104 w 2495316"/>
                <a:gd name="connsiteY20" fmla="*/ 2104380 h 2484535"/>
                <a:gd name="connsiteX21" fmla="*/ 809131 w 2495316"/>
                <a:gd name="connsiteY21" fmla="*/ 2147410 h 2484535"/>
                <a:gd name="connsiteX22" fmla="*/ 777143 w 2495316"/>
                <a:gd name="connsiteY22" fmla="*/ 2179683 h 2484535"/>
                <a:gd name="connsiteX23" fmla="*/ 693586 w 2495316"/>
                <a:gd name="connsiteY23" fmla="*/ 2294863 h 2484535"/>
                <a:gd name="connsiteX24" fmla="*/ 553234 w 2495316"/>
                <a:gd name="connsiteY24" fmla="*/ 2362564 h 2484535"/>
                <a:gd name="connsiteX25" fmla="*/ 304149 w 2495316"/>
                <a:gd name="connsiteY25" fmla="*/ 2484535 h 2484535"/>
                <a:gd name="connsiteX26" fmla="*/ 12516 w 2495316"/>
                <a:gd name="connsiteY26" fmla="*/ 2241883 h 2484535"/>
                <a:gd name="connsiteX27" fmla="*/ 30782 w 2495316"/>
                <a:gd name="connsiteY27" fmla="*/ 1625664 h 2484535"/>
                <a:gd name="connsiteX28" fmla="*/ 5903 w 2495316"/>
                <a:gd name="connsiteY28" fmla="*/ 1179221 h 2484535"/>
                <a:gd name="connsiteX29" fmla="*/ 40949 w 2495316"/>
                <a:gd name="connsiteY29" fmla="*/ 685027 h 2484535"/>
                <a:gd name="connsiteX0" fmla="*/ 40949 w 2495316"/>
                <a:gd name="connsiteY0" fmla="*/ 571476 h 2370984"/>
                <a:gd name="connsiteX1" fmla="*/ 210485 w 2495316"/>
                <a:gd name="connsiteY1" fmla="*/ 64929 h 2370984"/>
                <a:gd name="connsiteX2" fmla="*/ 1009215 w 2495316"/>
                <a:gd name="connsiteY2" fmla="*/ 17750 h 2370984"/>
                <a:gd name="connsiteX3" fmla="*/ 1292488 w 2495316"/>
                <a:gd name="connsiteY3" fmla="*/ 167406 h 2370984"/>
                <a:gd name="connsiteX4" fmla="*/ 1608804 w 2495316"/>
                <a:gd name="connsiteY4" fmla="*/ 274984 h 2370984"/>
                <a:gd name="connsiteX5" fmla="*/ 1971321 w 2495316"/>
                <a:gd name="connsiteY5" fmla="*/ 301876 h 2370984"/>
                <a:gd name="connsiteX6" fmla="*/ 2214870 w 2495316"/>
                <a:gd name="connsiteY6" fmla="*/ 366474 h 2370984"/>
                <a:gd name="connsiteX7" fmla="*/ 2447572 w 2495316"/>
                <a:gd name="connsiteY7" fmla="*/ 592333 h 2370984"/>
                <a:gd name="connsiteX8" fmla="*/ 2481624 w 2495316"/>
                <a:gd name="connsiteY8" fmla="*/ 813523 h 2370984"/>
                <a:gd name="connsiteX9" fmla="*/ 2085054 w 2495316"/>
                <a:gd name="connsiteY9" fmla="*/ 829002 h 2370984"/>
                <a:gd name="connsiteX10" fmla="*/ 1960659 w 2495316"/>
                <a:gd name="connsiteY10" fmla="*/ 893548 h 2370984"/>
                <a:gd name="connsiteX11" fmla="*/ 1921564 w 2495316"/>
                <a:gd name="connsiteY11" fmla="*/ 958093 h 2370984"/>
                <a:gd name="connsiteX12" fmla="*/ 1861144 w 2495316"/>
                <a:gd name="connsiteY12" fmla="*/ 1178626 h 2370984"/>
                <a:gd name="connsiteX13" fmla="*/ 1701210 w 2495316"/>
                <a:gd name="connsiteY13" fmla="*/ 1345369 h 2370984"/>
                <a:gd name="connsiteX14" fmla="*/ 1509288 w 2495316"/>
                <a:gd name="connsiteY14" fmla="*/ 1404538 h 2370984"/>
                <a:gd name="connsiteX15" fmla="*/ 1408098 w 2495316"/>
                <a:gd name="connsiteY15" fmla="*/ 1543061 h 2370984"/>
                <a:gd name="connsiteX16" fmla="*/ 1224960 w 2495316"/>
                <a:gd name="connsiteY16" fmla="*/ 1641205 h 2370984"/>
                <a:gd name="connsiteX17" fmla="*/ 1097012 w 2495316"/>
                <a:gd name="connsiteY17" fmla="*/ 1738024 h 2370984"/>
                <a:gd name="connsiteX18" fmla="*/ 924222 w 2495316"/>
                <a:gd name="connsiteY18" fmla="*/ 1957222 h 2370984"/>
                <a:gd name="connsiteX19" fmla="*/ 873104 w 2495316"/>
                <a:gd name="connsiteY19" fmla="*/ 1990829 h 2370984"/>
                <a:gd name="connsiteX20" fmla="*/ 809131 w 2495316"/>
                <a:gd name="connsiteY20" fmla="*/ 2033859 h 2370984"/>
                <a:gd name="connsiteX21" fmla="*/ 777143 w 2495316"/>
                <a:gd name="connsiteY21" fmla="*/ 2066132 h 2370984"/>
                <a:gd name="connsiteX22" fmla="*/ 693586 w 2495316"/>
                <a:gd name="connsiteY22" fmla="*/ 2181312 h 2370984"/>
                <a:gd name="connsiteX23" fmla="*/ 553234 w 2495316"/>
                <a:gd name="connsiteY23" fmla="*/ 2249013 h 2370984"/>
                <a:gd name="connsiteX24" fmla="*/ 304149 w 2495316"/>
                <a:gd name="connsiteY24" fmla="*/ 2370984 h 2370984"/>
                <a:gd name="connsiteX25" fmla="*/ 12516 w 2495316"/>
                <a:gd name="connsiteY25" fmla="*/ 2128332 h 2370984"/>
                <a:gd name="connsiteX26" fmla="*/ 30782 w 2495316"/>
                <a:gd name="connsiteY26" fmla="*/ 1512113 h 2370984"/>
                <a:gd name="connsiteX27" fmla="*/ 5903 w 2495316"/>
                <a:gd name="connsiteY27" fmla="*/ 1065670 h 2370984"/>
                <a:gd name="connsiteX28" fmla="*/ 40949 w 2495316"/>
                <a:gd name="connsiteY28" fmla="*/ 571476 h 2370984"/>
                <a:gd name="connsiteX0" fmla="*/ 40949 w 2495316"/>
                <a:gd name="connsiteY0" fmla="*/ 572587 h 2372095"/>
                <a:gd name="connsiteX1" fmla="*/ 210485 w 2495316"/>
                <a:gd name="connsiteY1" fmla="*/ 66040 h 2372095"/>
                <a:gd name="connsiteX2" fmla="*/ 622989 w 2495316"/>
                <a:gd name="connsiteY2" fmla="*/ 7283 h 2372095"/>
                <a:gd name="connsiteX3" fmla="*/ 1009215 w 2495316"/>
                <a:gd name="connsiteY3" fmla="*/ 18861 h 2372095"/>
                <a:gd name="connsiteX4" fmla="*/ 1292488 w 2495316"/>
                <a:gd name="connsiteY4" fmla="*/ 168517 h 2372095"/>
                <a:gd name="connsiteX5" fmla="*/ 1608804 w 2495316"/>
                <a:gd name="connsiteY5" fmla="*/ 276095 h 2372095"/>
                <a:gd name="connsiteX6" fmla="*/ 1971321 w 2495316"/>
                <a:gd name="connsiteY6" fmla="*/ 302987 h 2372095"/>
                <a:gd name="connsiteX7" fmla="*/ 2214870 w 2495316"/>
                <a:gd name="connsiteY7" fmla="*/ 367585 h 2372095"/>
                <a:gd name="connsiteX8" fmla="*/ 2447572 w 2495316"/>
                <a:gd name="connsiteY8" fmla="*/ 593444 h 2372095"/>
                <a:gd name="connsiteX9" fmla="*/ 2481624 w 2495316"/>
                <a:gd name="connsiteY9" fmla="*/ 814634 h 2372095"/>
                <a:gd name="connsiteX10" fmla="*/ 2085054 w 2495316"/>
                <a:gd name="connsiteY10" fmla="*/ 830113 h 2372095"/>
                <a:gd name="connsiteX11" fmla="*/ 1960659 w 2495316"/>
                <a:gd name="connsiteY11" fmla="*/ 894659 h 2372095"/>
                <a:gd name="connsiteX12" fmla="*/ 1921564 w 2495316"/>
                <a:gd name="connsiteY12" fmla="*/ 959204 h 2372095"/>
                <a:gd name="connsiteX13" fmla="*/ 1861144 w 2495316"/>
                <a:gd name="connsiteY13" fmla="*/ 1179737 h 2372095"/>
                <a:gd name="connsiteX14" fmla="*/ 1701210 w 2495316"/>
                <a:gd name="connsiteY14" fmla="*/ 1346480 h 2372095"/>
                <a:gd name="connsiteX15" fmla="*/ 1509288 w 2495316"/>
                <a:gd name="connsiteY15" fmla="*/ 1405649 h 2372095"/>
                <a:gd name="connsiteX16" fmla="*/ 1408098 w 2495316"/>
                <a:gd name="connsiteY16" fmla="*/ 1544172 h 2372095"/>
                <a:gd name="connsiteX17" fmla="*/ 1224960 w 2495316"/>
                <a:gd name="connsiteY17" fmla="*/ 1642316 h 2372095"/>
                <a:gd name="connsiteX18" fmla="*/ 1097012 w 2495316"/>
                <a:gd name="connsiteY18" fmla="*/ 1739135 h 2372095"/>
                <a:gd name="connsiteX19" fmla="*/ 924222 w 2495316"/>
                <a:gd name="connsiteY19" fmla="*/ 1958333 h 2372095"/>
                <a:gd name="connsiteX20" fmla="*/ 873104 w 2495316"/>
                <a:gd name="connsiteY20" fmla="*/ 1991940 h 2372095"/>
                <a:gd name="connsiteX21" fmla="*/ 809131 w 2495316"/>
                <a:gd name="connsiteY21" fmla="*/ 2034970 h 2372095"/>
                <a:gd name="connsiteX22" fmla="*/ 777143 w 2495316"/>
                <a:gd name="connsiteY22" fmla="*/ 2067243 h 2372095"/>
                <a:gd name="connsiteX23" fmla="*/ 693586 w 2495316"/>
                <a:gd name="connsiteY23" fmla="*/ 2182423 h 2372095"/>
                <a:gd name="connsiteX24" fmla="*/ 553234 w 2495316"/>
                <a:gd name="connsiteY24" fmla="*/ 2250124 h 2372095"/>
                <a:gd name="connsiteX25" fmla="*/ 304149 w 2495316"/>
                <a:gd name="connsiteY25" fmla="*/ 2372095 h 2372095"/>
                <a:gd name="connsiteX26" fmla="*/ 12516 w 2495316"/>
                <a:gd name="connsiteY26" fmla="*/ 2129443 h 2372095"/>
                <a:gd name="connsiteX27" fmla="*/ 30782 w 2495316"/>
                <a:gd name="connsiteY27" fmla="*/ 1513224 h 2372095"/>
                <a:gd name="connsiteX28" fmla="*/ 5903 w 2495316"/>
                <a:gd name="connsiteY28" fmla="*/ 1066781 h 2372095"/>
                <a:gd name="connsiteX29" fmla="*/ 40949 w 2495316"/>
                <a:gd name="connsiteY29" fmla="*/ 572587 h 2372095"/>
                <a:gd name="connsiteX0" fmla="*/ 40949 w 2495316"/>
                <a:gd name="connsiteY0" fmla="*/ 650327 h 2449835"/>
                <a:gd name="connsiteX1" fmla="*/ 210485 w 2495316"/>
                <a:gd name="connsiteY1" fmla="*/ 143780 h 2449835"/>
                <a:gd name="connsiteX2" fmla="*/ 627842 w 2495316"/>
                <a:gd name="connsiteY2" fmla="*/ 560 h 2449835"/>
                <a:gd name="connsiteX3" fmla="*/ 1009215 w 2495316"/>
                <a:gd name="connsiteY3" fmla="*/ 96601 h 2449835"/>
                <a:gd name="connsiteX4" fmla="*/ 1292488 w 2495316"/>
                <a:gd name="connsiteY4" fmla="*/ 246257 h 2449835"/>
                <a:gd name="connsiteX5" fmla="*/ 1608804 w 2495316"/>
                <a:gd name="connsiteY5" fmla="*/ 353835 h 2449835"/>
                <a:gd name="connsiteX6" fmla="*/ 1971321 w 2495316"/>
                <a:gd name="connsiteY6" fmla="*/ 380727 h 2449835"/>
                <a:gd name="connsiteX7" fmla="*/ 2214870 w 2495316"/>
                <a:gd name="connsiteY7" fmla="*/ 445325 h 2449835"/>
                <a:gd name="connsiteX8" fmla="*/ 2447572 w 2495316"/>
                <a:gd name="connsiteY8" fmla="*/ 671184 h 2449835"/>
                <a:gd name="connsiteX9" fmla="*/ 2481624 w 2495316"/>
                <a:gd name="connsiteY9" fmla="*/ 892374 h 2449835"/>
                <a:gd name="connsiteX10" fmla="*/ 2085054 w 2495316"/>
                <a:gd name="connsiteY10" fmla="*/ 907853 h 2449835"/>
                <a:gd name="connsiteX11" fmla="*/ 1960659 w 2495316"/>
                <a:gd name="connsiteY11" fmla="*/ 972399 h 2449835"/>
                <a:gd name="connsiteX12" fmla="*/ 1921564 w 2495316"/>
                <a:gd name="connsiteY12" fmla="*/ 1036944 h 2449835"/>
                <a:gd name="connsiteX13" fmla="*/ 1861144 w 2495316"/>
                <a:gd name="connsiteY13" fmla="*/ 1257477 h 2449835"/>
                <a:gd name="connsiteX14" fmla="*/ 1701210 w 2495316"/>
                <a:gd name="connsiteY14" fmla="*/ 1424220 h 2449835"/>
                <a:gd name="connsiteX15" fmla="*/ 1509288 w 2495316"/>
                <a:gd name="connsiteY15" fmla="*/ 1483389 h 2449835"/>
                <a:gd name="connsiteX16" fmla="*/ 1408098 w 2495316"/>
                <a:gd name="connsiteY16" fmla="*/ 1621912 h 2449835"/>
                <a:gd name="connsiteX17" fmla="*/ 1224960 w 2495316"/>
                <a:gd name="connsiteY17" fmla="*/ 1720056 h 2449835"/>
                <a:gd name="connsiteX18" fmla="*/ 1097012 w 2495316"/>
                <a:gd name="connsiteY18" fmla="*/ 1816875 h 2449835"/>
                <a:gd name="connsiteX19" fmla="*/ 924222 w 2495316"/>
                <a:gd name="connsiteY19" fmla="*/ 2036073 h 2449835"/>
                <a:gd name="connsiteX20" fmla="*/ 873104 w 2495316"/>
                <a:gd name="connsiteY20" fmla="*/ 2069680 h 2449835"/>
                <a:gd name="connsiteX21" fmla="*/ 809131 w 2495316"/>
                <a:gd name="connsiteY21" fmla="*/ 2112710 h 2449835"/>
                <a:gd name="connsiteX22" fmla="*/ 777143 w 2495316"/>
                <a:gd name="connsiteY22" fmla="*/ 2144983 h 2449835"/>
                <a:gd name="connsiteX23" fmla="*/ 693586 w 2495316"/>
                <a:gd name="connsiteY23" fmla="*/ 2260163 h 2449835"/>
                <a:gd name="connsiteX24" fmla="*/ 553234 w 2495316"/>
                <a:gd name="connsiteY24" fmla="*/ 2327864 h 2449835"/>
                <a:gd name="connsiteX25" fmla="*/ 304149 w 2495316"/>
                <a:gd name="connsiteY25" fmla="*/ 2449835 h 2449835"/>
                <a:gd name="connsiteX26" fmla="*/ 12516 w 2495316"/>
                <a:gd name="connsiteY26" fmla="*/ 2207183 h 2449835"/>
                <a:gd name="connsiteX27" fmla="*/ 30782 w 2495316"/>
                <a:gd name="connsiteY27" fmla="*/ 1590964 h 2449835"/>
                <a:gd name="connsiteX28" fmla="*/ 5903 w 2495316"/>
                <a:gd name="connsiteY28" fmla="*/ 1144521 h 2449835"/>
                <a:gd name="connsiteX29" fmla="*/ 40949 w 2495316"/>
                <a:gd name="connsiteY29" fmla="*/ 650327 h 2449835"/>
                <a:gd name="connsiteX0" fmla="*/ 40949 w 2495316"/>
                <a:gd name="connsiteY0" fmla="*/ 650528 h 2450036"/>
                <a:gd name="connsiteX1" fmla="*/ 210485 w 2495316"/>
                <a:gd name="connsiteY1" fmla="*/ 143981 h 2450036"/>
                <a:gd name="connsiteX2" fmla="*/ 627842 w 2495316"/>
                <a:gd name="connsiteY2" fmla="*/ 761 h 2450036"/>
                <a:gd name="connsiteX3" fmla="*/ 1004362 w 2495316"/>
                <a:gd name="connsiteY3" fmla="*/ 74768 h 2450036"/>
                <a:gd name="connsiteX4" fmla="*/ 1292488 w 2495316"/>
                <a:gd name="connsiteY4" fmla="*/ 246458 h 2450036"/>
                <a:gd name="connsiteX5" fmla="*/ 1608804 w 2495316"/>
                <a:gd name="connsiteY5" fmla="*/ 354036 h 2450036"/>
                <a:gd name="connsiteX6" fmla="*/ 1971321 w 2495316"/>
                <a:gd name="connsiteY6" fmla="*/ 380928 h 2450036"/>
                <a:gd name="connsiteX7" fmla="*/ 2214870 w 2495316"/>
                <a:gd name="connsiteY7" fmla="*/ 445526 h 2450036"/>
                <a:gd name="connsiteX8" fmla="*/ 2447572 w 2495316"/>
                <a:gd name="connsiteY8" fmla="*/ 671385 h 2450036"/>
                <a:gd name="connsiteX9" fmla="*/ 2481624 w 2495316"/>
                <a:gd name="connsiteY9" fmla="*/ 892575 h 2450036"/>
                <a:gd name="connsiteX10" fmla="*/ 2085054 w 2495316"/>
                <a:gd name="connsiteY10" fmla="*/ 908054 h 2450036"/>
                <a:gd name="connsiteX11" fmla="*/ 1960659 w 2495316"/>
                <a:gd name="connsiteY11" fmla="*/ 972600 h 2450036"/>
                <a:gd name="connsiteX12" fmla="*/ 1921564 w 2495316"/>
                <a:gd name="connsiteY12" fmla="*/ 1037145 h 2450036"/>
                <a:gd name="connsiteX13" fmla="*/ 1861144 w 2495316"/>
                <a:gd name="connsiteY13" fmla="*/ 1257678 h 2450036"/>
                <a:gd name="connsiteX14" fmla="*/ 1701210 w 2495316"/>
                <a:gd name="connsiteY14" fmla="*/ 1424421 h 2450036"/>
                <a:gd name="connsiteX15" fmla="*/ 1509288 w 2495316"/>
                <a:gd name="connsiteY15" fmla="*/ 1483590 h 2450036"/>
                <a:gd name="connsiteX16" fmla="*/ 1408098 w 2495316"/>
                <a:gd name="connsiteY16" fmla="*/ 1622113 h 2450036"/>
                <a:gd name="connsiteX17" fmla="*/ 1224960 w 2495316"/>
                <a:gd name="connsiteY17" fmla="*/ 1720257 h 2450036"/>
                <a:gd name="connsiteX18" fmla="*/ 1097012 w 2495316"/>
                <a:gd name="connsiteY18" fmla="*/ 1817076 h 2450036"/>
                <a:gd name="connsiteX19" fmla="*/ 924222 w 2495316"/>
                <a:gd name="connsiteY19" fmla="*/ 2036274 h 2450036"/>
                <a:gd name="connsiteX20" fmla="*/ 873104 w 2495316"/>
                <a:gd name="connsiteY20" fmla="*/ 2069881 h 2450036"/>
                <a:gd name="connsiteX21" fmla="*/ 809131 w 2495316"/>
                <a:gd name="connsiteY21" fmla="*/ 2112911 h 2450036"/>
                <a:gd name="connsiteX22" fmla="*/ 777143 w 2495316"/>
                <a:gd name="connsiteY22" fmla="*/ 2145184 h 2450036"/>
                <a:gd name="connsiteX23" fmla="*/ 693586 w 2495316"/>
                <a:gd name="connsiteY23" fmla="*/ 2260364 h 2450036"/>
                <a:gd name="connsiteX24" fmla="*/ 553234 w 2495316"/>
                <a:gd name="connsiteY24" fmla="*/ 2328065 h 2450036"/>
                <a:gd name="connsiteX25" fmla="*/ 304149 w 2495316"/>
                <a:gd name="connsiteY25" fmla="*/ 2450036 h 2450036"/>
                <a:gd name="connsiteX26" fmla="*/ 12516 w 2495316"/>
                <a:gd name="connsiteY26" fmla="*/ 2207384 h 2450036"/>
                <a:gd name="connsiteX27" fmla="*/ 30782 w 2495316"/>
                <a:gd name="connsiteY27" fmla="*/ 1591165 h 2450036"/>
                <a:gd name="connsiteX28" fmla="*/ 5903 w 2495316"/>
                <a:gd name="connsiteY28" fmla="*/ 1144722 h 2450036"/>
                <a:gd name="connsiteX29" fmla="*/ 40949 w 2495316"/>
                <a:gd name="connsiteY29" fmla="*/ 650528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05745 w 2499851"/>
                <a:gd name="connsiteY14" fmla="*/ 1424421 h 2450036"/>
                <a:gd name="connsiteX15" fmla="*/ 1513823 w 2499851"/>
                <a:gd name="connsiteY15" fmla="*/ 1483590 h 2450036"/>
                <a:gd name="connsiteX16" fmla="*/ 1412633 w 2499851"/>
                <a:gd name="connsiteY16" fmla="*/ 1622113 h 2450036"/>
                <a:gd name="connsiteX17" fmla="*/ 1229495 w 2499851"/>
                <a:gd name="connsiteY17" fmla="*/ 1720257 h 2450036"/>
                <a:gd name="connsiteX18" fmla="*/ 1101547 w 2499851"/>
                <a:gd name="connsiteY18" fmla="*/ 1817076 h 2450036"/>
                <a:gd name="connsiteX19" fmla="*/ 928757 w 2499851"/>
                <a:gd name="connsiteY19" fmla="*/ 2036274 h 2450036"/>
                <a:gd name="connsiteX20" fmla="*/ 877639 w 2499851"/>
                <a:gd name="connsiteY20" fmla="*/ 2069881 h 2450036"/>
                <a:gd name="connsiteX21" fmla="*/ 813666 w 2499851"/>
                <a:gd name="connsiteY21" fmla="*/ 2112911 h 2450036"/>
                <a:gd name="connsiteX22" fmla="*/ 781678 w 2499851"/>
                <a:gd name="connsiteY22" fmla="*/ 2145184 h 2450036"/>
                <a:gd name="connsiteX23" fmla="*/ 698121 w 2499851"/>
                <a:gd name="connsiteY23" fmla="*/ 2260364 h 2450036"/>
                <a:gd name="connsiteX24" fmla="*/ 557769 w 2499851"/>
                <a:gd name="connsiteY24" fmla="*/ 2328065 h 2450036"/>
                <a:gd name="connsiteX25" fmla="*/ 308684 w 2499851"/>
                <a:gd name="connsiteY25" fmla="*/ 2450036 h 2450036"/>
                <a:gd name="connsiteX26" fmla="*/ 17051 w 2499851"/>
                <a:gd name="connsiteY26" fmla="*/ 2207384 h 2450036"/>
                <a:gd name="connsiteX27" fmla="*/ 35317 w 2499851"/>
                <a:gd name="connsiteY27" fmla="*/ 1591165 h 2450036"/>
                <a:gd name="connsiteX28" fmla="*/ 10438 w 2499851"/>
                <a:gd name="connsiteY28" fmla="*/ 1144722 h 2450036"/>
                <a:gd name="connsiteX29" fmla="*/ 35778 w 2499851"/>
                <a:gd name="connsiteY29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73439 w 2499851"/>
                <a:gd name="connsiteY14" fmla="*/ 1353651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5260 w 2499851"/>
                <a:gd name="connsiteY16" fmla="*/ 1447919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03442 w 2499851"/>
                <a:gd name="connsiteY17" fmla="*/ 1521297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32973 w 2499851"/>
                <a:gd name="connsiteY11" fmla="*/ 929445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557769 w 2499851"/>
                <a:gd name="connsiteY28" fmla="*/ 2328065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68519 w 2499851"/>
                <a:gd name="connsiteY26" fmla="*/ 2242914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10766 w 2499851"/>
                <a:gd name="connsiteY18" fmla="*/ 1482504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1311 w 2499851"/>
                <a:gd name="connsiteY14" fmla="*/ 1213344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14862 w 2499851"/>
                <a:gd name="connsiteY15" fmla="*/ 1410507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54795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88841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99851" h="2450036">
                  <a:moveTo>
                    <a:pt x="35778" y="646856"/>
                  </a:moveTo>
                  <a:cubicBezTo>
                    <a:pt x="69875" y="480066"/>
                    <a:pt x="53642" y="236269"/>
                    <a:pt x="215020" y="143981"/>
                  </a:cubicBezTo>
                  <a:cubicBezTo>
                    <a:pt x="312027" y="49764"/>
                    <a:pt x="499255" y="8624"/>
                    <a:pt x="632377" y="761"/>
                  </a:cubicBezTo>
                  <a:cubicBezTo>
                    <a:pt x="765499" y="-7102"/>
                    <a:pt x="897314" y="47896"/>
                    <a:pt x="1008897" y="74768"/>
                  </a:cubicBezTo>
                  <a:cubicBezTo>
                    <a:pt x="1120480" y="101640"/>
                    <a:pt x="1201238" y="208068"/>
                    <a:pt x="1297023" y="246458"/>
                  </a:cubicBezTo>
                  <a:cubicBezTo>
                    <a:pt x="1392808" y="284848"/>
                    <a:pt x="1506716" y="328038"/>
                    <a:pt x="1613339" y="354036"/>
                  </a:cubicBezTo>
                  <a:cubicBezTo>
                    <a:pt x="1719962" y="380034"/>
                    <a:pt x="1874845" y="365680"/>
                    <a:pt x="1975856" y="380928"/>
                  </a:cubicBezTo>
                  <a:cubicBezTo>
                    <a:pt x="2076867" y="396176"/>
                    <a:pt x="2133514" y="400702"/>
                    <a:pt x="2219405" y="445526"/>
                  </a:cubicBezTo>
                  <a:cubicBezTo>
                    <a:pt x="2305296" y="490350"/>
                    <a:pt x="2405279" y="604945"/>
                    <a:pt x="2452107" y="671385"/>
                  </a:cubicBezTo>
                  <a:cubicBezTo>
                    <a:pt x="2498935" y="737825"/>
                    <a:pt x="2513407" y="798446"/>
                    <a:pt x="2486159" y="892575"/>
                  </a:cubicBezTo>
                  <a:cubicBezTo>
                    <a:pt x="2458911" y="986705"/>
                    <a:pt x="2176417" y="894717"/>
                    <a:pt x="2089589" y="908054"/>
                  </a:cubicBezTo>
                  <a:cubicBezTo>
                    <a:pt x="2002762" y="921392"/>
                    <a:pt x="2011995" y="933330"/>
                    <a:pt x="1984747" y="954845"/>
                  </a:cubicBezTo>
                  <a:cubicBezTo>
                    <a:pt x="1957499" y="976360"/>
                    <a:pt x="1942685" y="989632"/>
                    <a:pt x="1926099" y="1037145"/>
                  </a:cubicBezTo>
                  <a:cubicBezTo>
                    <a:pt x="1909513" y="1084658"/>
                    <a:pt x="1926517" y="1151117"/>
                    <a:pt x="1891311" y="1213344"/>
                  </a:cubicBezTo>
                  <a:cubicBezTo>
                    <a:pt x="1856105" y="1275571"/>
                    <a:pt x="1762455" y="1370516"/>
                    <a:pt x="1714862" y="1410507"/>
                  </a:cubicBezTo>
                  <a:cubicBezTo>
                    <a:pt x="1667269" y="1450498"/>
                    <a:pt x="1637738" y="1443429"/>
                    <a:pt x="1605751" y="1453290"/>
                  </a:cubicBezTo>
                  <a:cubicBezTo>
                    <a:pt x="1573764" y="1463151"/>
                    <a:pt x="1531885" y="1459809"/>
                    <a:pt x="1499780" y="1488841"/>
                  </a:cubicBezTo>
                  <a:cubicBezTo>
                    <a:pt x="1467676" y="1517873"/>
                    <a:pt x="1455875" y="1579979"/>
                    <a:pt x="1412633" y="1622113"/>
                  </a:cubicBezTo>
                  <a:cubicBezTo>
                    <a:pt x="1369391" y="1664247"/>
                    <a:pt x="1281343" y="1687763"/>
                    <a:pt x="1229495" y="1720257"/>
                  </a:cubicBezTo>
                  <a:cubicBezTo>
                    <a:pt x="1177647" y="1752751"/>
                    <a:pt x="1163517" y="1751856"/>
                    <a:pt x="1101547" y="1817076"/>
                  </a:cubicBezTo>
                  <a:cubicBezTo>
                    <a:pt x="1039577" y="1882296"/>
                    <a:pt x="966075" y="1994140"/>
                    <a:pt x="928757" y="2036274"/>
                  </a:cubicBezTo>
                  <a:lnTo>
                    <a:pt x="877639" y="2069881"/>
                  </a:lnTo>
                  <a:lnTo>
                    <a:pt x="826123" y="2109769"/>
                  </a:lnTo>
                  <a:lnTo>
                    <a:pt x="781678" y="2145184"/>
                  </a:lnTo>
                  <a:lnTo>
                    <a:pt x="726993" y="2224061"/>
                  </a:lnTo>
                  <a:lnTo>
                    <a:pt x="685663" y="2282359"/>
                  </a:lnTo>
                  <a:lnTo>
                    <a:pt x="614874" y="2321470"/>
                  </a:lnTo>
                  <a:lnTo>
                    <a:pt x="555693" y="2356346"/>
                  </a:lnTo>
                  <a:cubicBezTo>
                    <a:pt x="486881" y="2445412"/>
                    <a:pt x="391712" y="2409379"/>
                    <a:pt x="308684" y="2450036"/>
                  </a:cubicBezTo>
                  <a:cubicBezTo>
                    <a:pt x="112288" y="2450036"/>
                    <a:pt x="17051" y="2403780"/>
                    <a:pt x="17051" y="2207384"/>
                  </a:cubicBezTo>
                  <a:cubicBezTo>
                    <a:pt x="16031" y="2000185"/>
                    <a:pt x="36337" y="1798364"/>
                    <a:pt x="35317" y="1591165"/>
                  </a:cubicBezTo>
                  <a:cubicBezTo>
                    <a:pt x="35992" y="1384471"/>
                    <a:pt x="13482" y="1279083"/>
                    <a:pt x="10438" y="1144722"/>
                  </a:cubicBezTo>
                  <a:cubicBezTo>
                    <a:pt x="7394" y="1010361"/>
                    <a:pt x="-22710" y="795049"/>
                    <a:pt x="35778" y="64685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350" dirty="0">
                <a:latin typeface="WhitneyHTF-SemiBold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944" y="939421"/>
              <a:ext cx="1094696" cy="1078276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895633" y="2061029"/>
              <a:ext cx="257825" cy="1024541"/>
              <a:chOff x="5001610" y="2512721"/>
              <a:chExt cx="343766" cy="1366054"/>
            </a:xfrm>
          </p:grpSpPr>
          <p:sp>
            <p:nvSpPr>
              <p:cNvPr id="49" name="Can 11"/>
              <p:cNvSpPr/>
              <p:nvPr/>
            </p:nvSpPr>
            <p:spPr>
              <a:xfrm>
                <a:off x="5001610" y="2512721"/>
                <a:ext cx="343766" cy="1366054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12-Point Star 49"/>
              <p:cNvSpPr/>
              <p:nvPr/>
            </p:nvSpPr>
            <p:spPr>
              <a:xfrm>
                <a:off x="5092823" y="3497057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12-Point Star 50"/>
              <p:cNvSpPr/>
              <p:nvPr/>
            </p:nvSpPr>
            <p:spPr>
              <a:xfrm>
                <a:off x="5124001" y="372330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12-Point Star 51"/>
              <p:cNvSpPr/>
              <p:nvPr/>
            </p:nvSpPr>
            <p:spPr>
              <a:xfrm>
                <a:off x="5203510" y="3514153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12-Point Star 52"/>
              <p:cNvSpPr/>
              <p:nvPr/>
            </p:nvSpPr>
            <p:spPr>
              <a:xfrm>
                <a:off x="5139418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12-Point Star 53"/>
              <p:cNvSpPr/>
              <p:nvPr/>
            </p:nvSpPr>
            <p:spPr>
              <a:xfrm>
                <a:off x="5048181" y="3634052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12-Point Star 54"/>
              <p:cNvSpPr/>
              <p:nvPr/>
            </p:nvSpPr>
            <p:spPr>
              <a:xfrm>
                <a:off x="5179345" y="362484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12-Point Star 55"/>
              <p:cNvSpPr/>
              <p:nvPr/>
            </p:nvSpPr>
            <p:spPr>
              <a:xfrm>
                <a:off x="5029917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951636" y="3030628"/>
              <a:ext cx="257825" cy="1024541"/>
              <a:chOff x="1951636" y="3030628"/>
              <a:chExt cx="257825" cy="1024541"/>
            </a:xfrm>
          </p:grpSpPr>
          <p:sp>
            <p:nvSpPr>
              <p:cNvPr id="58" name="Can 11"/>
              <p:cNvSpPr/>
              <p:nvPr/>
            </p:nvSpPr>
            <p:spPr>
              <a:xfrm>
                <a:off x="1951636" y="3030628"/>
                <a:ext cx="257825" cy="1024541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141" y="3798281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9736">
                <a:off x="2062007" y="3700063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1680">
                <a:off x="1982890" y="3593982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349568">
                <a:off x="2030228" y="3446095"/>
                <a:ext cx="139390" cy="131484"/>
              </a:xfrm>
              <a:prstGeom prst="rect">
                <a:avLst/>
              </a:prstGeom>
            </p:spPr>
          </p:pic>
          <p:sp>
            <p:nvSpPr>
              <p:cNvPr id="70" name="Oval 69"/>
              <p:cNvSpPr/>
              <p:nvPr/>
            </p:nvSpPr>
            <p:spPr>
              <a:xfrm>
                <a:off x="2096315" y="3400117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966762" y="3683228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113803" y="3796661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001114" y="3906150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6673967" y="1696987"/>
            <a:ext cx="55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1159619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086370422"/>
              </p:ext>
            </p:extLst>
          </p:nvPr>
        </p:nvGraphicFramePr>
        <p:xfrm>
          <a:off x="3729608" y="2381891"/>
          <a:ext cx="2983567" cy="216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6" name="Diagram 35"/>
          <p:cNvGraphicFramePr/>
          <p:nvPr>
            <p:extLst>
              <p:ext uri="{D42A27DB-BD31-4B8C-83A1-F6EECF244321}">
                <p14:modId xmlns:p14="http://schemas.microsoft.com/office/powerpoint/2010/main" val="548168089"/>
              </p:ext>
            </p:extLst>
          </p:nvPr>
        </p:nvGraphicFramePr>
        <p:xfrm>
          <a:off x="3753568" y="1373564"/>
          <a:ext cx="1909830" cy="216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680290240"/>
              </p:ext>
            </p:extLst>
          </p:nvPr>
        </p:nvGraphicFramePr>
        <p:xfrm>
          <a:off x="1733550" y="1061497"/>
          <a:ext cx="4572000" cy="378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Mouse liver proteomics pilot experiment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4196" y="3010737"/>
            <a:ext cx="21796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Pre-clear with Protein A/G magnetic beads </a:t>
            </a:r>
          </a:p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IP with Nrf1 antibody (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  <a:hlinkClick r:id="rId18"/>
              </a:rPr>
              <a:t>CST 8052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) on Protein A/G magnetic beads (</a:t>
            </a:r>
            <a:r>
              <a:rPr lang="en-US" sz="1000" dirty="0" err="1">
                <a:latin typeface="Avenir Medium" charset="0"/>
                <a:ea typeface="Avenir Medium" charset="0"/>
                <a:cs typeface="Avenir Medium" charset="0"/>
              </a:rPr>
              <a:t>ThermoFisher</a:t>
            </a:r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 88803)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633827" y="4275910"/>
            <a:ext cx="2832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Farese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/Walther lab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On-bead digestion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261371" y="939421"/>
            <a:ext cx="1892087" cy="4204079"/>
            <a:chOff x="1261371" y="939421"/>
            <a:chExt cx="1892087" cy="4204079"/>
          </a:xfrm>
        </p:grpSpPr>
        <p:graphicFrame>
          <p:nvGraphicFramePr>
            <p:cNvPr id="23" name="Chart 22"/>
            <p:cNvGraphicFramePr/>
            <p:nvPr>
              <p:extLst>
                <p:ext uri="{D42A27DB-BD31-4B8C-83A1-F6EECF244321}">
                  <p14:modId xmlns:p14="http://schemas.microsoft.com/office/powerpoint/2010/main" val="859946588"/>
                </p:ext>
              </p:extLst>
            </p:nvPr>
          </p:nvGraphicFramePr>
          <p:xfrm>
            <a:off x="1261371" y="4046017"/>
            <a:ext cx="1640242" cy="1097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20" name="Rounded Rectangle 7"/>
            <p:cNvSpPr/>
            <p:nvPr/>
          </p:nvSpPr>
          <p:spPr>
            <a:xfrm>
              <a:off x="1383022" y="2061030"/>
              <a:ext cx="1396940" cy="904646"/>
            </a:xfrm>
            <a:custGeom>
              <a:avLst/>
              <a:gdLst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895600 w 2895600"/>
                <a:gd name="connsiteY4" fmla="*/ 1777993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70950 w 2895600"/>
                <a:gd name="connsiteY5" fmla="*/ 131179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691832 w 2895600"/>
                <a:gd name="connsiteY4" fmla="*/ 921467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772855 w 2895600"/>
                <a:gd name="connsiteY4" fmla="*/ 1222408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2539993 w 2895600"/>
                <a:gd name="connsiteY2" fmla="*/ 474563 h 2608163"/>
                <a:gd name="connsiteX3" fmla="*/ 2895600 w 2895600"/>
                <a:gd name="connsiteY3" fmla="*/ 830170 h 2608163"/>
                <a:gd name="connsiteX4" fmla="*/ 1772855 w 2895600"/>
                <a:gd name="connsiteY4" fmla="*/ 1696971 h 2608163"/>
                <a:gd name="connsiteX5" fmla="*/ 1081582 w 2895600"/>
                <a:gd name="connsiteY5" fmla="*/ 2457692 h 2608163"/>
                <a:gd name="connsiteX6" fmla="*/ 355607 w 2895600"/>
                <a:gd name="connsiteY6" fmla="*/ 2608163 h 2608163"/>
                <a:gd name="connsiteX7" fmla="*/ 0 w 2895600"/>
                <a:gd name="connsiteY7" fmla="*/ 2252556 h 2608163"/>
                <a:gd name="connsiteX8" fmla="*/ 0 w 2895600"/>
                <a:gd name="connsiteY8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684487 w 2895600"/>
                <a:gd name="connsiteY2" fmla="*/ 290334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424453 w 2895600"/>
                <a:gd name="connsiteY2" fmla="*/ 406081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772855 w 2895600"/>
                <a:gd name="connsiteY5" fmla="*/ 1627523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987001 w 2895600"/>
                <a:gd name="connsiteY5" fmla="*/ 1639098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6370 h 2594363"/>
                <a:gd name="connsiteX1" fmla="*/ 447383 w 2895600"/>
                <a:gd name="connsiteY1" fmla="*/ 55648 h 2594363"/>
                <a:gd name="connsiteX2" fmla="*/ 659645 w 2895600"/>
                <a:gd name="connsiteY2" fmla="*/ 102913 h 2594363"/>
                <a:gd name="connsiteX3" fmla="*/ 1424453 w 2895600"/>
                <a:gd name="connsiteY3" fmla="*/ 392281 h 2594363"/>
                <a:gd name="connsiteX4" fmla="*/ 2539993 w 2895600"/>
                <a:gd name="connsiteY4" fmla="*/ 460763 h 2594363"/>
                <a:gd name="connsiteX5" fmla="*/ 2895600 w 2895600"/>
                <a:gd name="connsiteY5" fmla="*/ 816370 h 2594363"/>
                <a:gd name="connsiteX6" fmla="*/ 1987001 w 2895600"/>
                <a:gd name="connsiteY6" fmla="*/ 1694746 h 2594363"/>
                <a:gd name="connsiteX7" fmla="*/ 1081582 w 2895600"/>
                <a:gd name="connsiteY7" fmla="*/ 2443892 h 2594363"/>
                <a:gd name="connsiteX8" fmla="*/ 355607 w 2895600"/>
                <a:gd name="connsiteY8" fmla="*/ 2594363 h 2594363"/>
                <a:gd name="connsiteX9" fmla="*/ 0 w 2895600"/>
                <a:gd name="connsiteY9" fmla="*/ 2238756 h 2594363"/>
                <a:gd name="connsiteX10" fmla="*/ 0 w 2895600"/>
                <a:gd name="connsiteY10" fmla="*/ 816370 h 2594363"/>
                <a:gd name="connsiteX0" fmla="*/ 0 w 2895600"/>
                <a:gd name="connsiteY0" fmla="*/ 813425 h 2591418"/>
                <a:gd name="connsiteX1" fmla="*/ 447383 w 2895600"/>
                <a:gd name="connsiteY1" fmla="*/ 52703 h 2591418"/>
                <a:gd name="connsiteX2" fmla="*/ 827902 w 2895600"/>
                <a:gd name="connsiteY2" fmla="*/ 111543 h 2591418"/>
                <a:gd name="connsiteX3" fmla="*/ 1424453 w 2895600"/>
                <a:gd name="connsiteY3" fmla="*/ 389336 h 2591418"/>
                <a:gd name="connsiteX4" fmla="*/ 2539993 w 2895600"/>
                <a:gd name="connsiteY4" fmla="*/ 457818 h 2591418"/>
                <a:gd name="connsiteX5" fmla="*/ 2895600 w 2895600"/>
                <a:gd name="connsiteY5" fmla="*/ 813425 h 2591418"/>
                <a:gd name="connsiteX6" fmla="*/ 1987001 w 2895600"/>
                <a:gd name="connsiteY6" fmla="*/ 1691801 h 2591418"/>
                <a:gd name="connsiteX7" fmla="*/ 1081582 w 2895600"/>
                <a:gd name="connsiteY7" fmla="*/ 2440947 h 2591418"/>
                <a:gd name="connsiteX8" fmla="*/ 355607 w 2895600"/>
                <a:gd name="connsiteY8" fmla="*/ 2591418 h 2591418"/>
                <a:gd name="connsiteX9" fmla="*/ 0 w 2895600"/>
                <a:gd name="connsiteY9" fmla="*/ 2235811 h 2591418"/>
                <a:gd name="connsiteX10" fmla="*/ 0 w 2895600"/>
                <a:gd name="connsiteY10" fmla="*/ 813425 h 2591418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1081582 w 2895600"/>
                <a:gd name="connsiteY7" fmla="*/ 2450730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765207 w 2895600"/>
                <a:gd name="connsiteY6" fmla="*/ 1574262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799960 h 2577953"/>
                <a:gd name="connsiteX1" fmla="*/ 447383 w 2895600"/>
                <a:gd name="connsiteY1" fmla="*/ 39238 h 2577953"/>
                <a:gd name="connsiteX2" fmla="*/ 1018025 w 2895600"/>
                <a:gd name="connsiteY2" fmla="*/ 170931 h 2577953"/>
                <a:gd name="connsiteX3" fmla="*/ 1424453 w 2895600"/>
                <a:gd name="connsiteY3" fmla="*/ 375871 h 2577953"/>
                <a:gd name="connsiteX4" fmla="*/ 2539993 w 2895600"/>
                <a:gd name="connsiteY4" fmla="*/ 444353 h 2577953"/>
                <a:gd name="connsiteX5" fmla="*/ 2895600 w 2895600"/>
                <a:gd name="connsiteY5" fmla="*/ 799960 h 2577953"/>
                <a:gd name="connsiteX6" fmla="*/ 1765207 w 2895600"/>
                <a:gd name="connsiteY6" fmla="*/ 1551014 h 2577953"/>
                <a:gd name="connsiteX7" fmla="*/ 890380 w 2895600"/>
                <a:gd name="connsiteY7" fmla="*/ 2126540 h 2577953"/>
                <a:gd name="connsiteX8" fmla="*/ 355607 w 2895600"/>
                <a:gd name="connsiteY8" fmla="*/ 2577953 h 2577953"/>
                <a:gd name="connsiteX9" fmla="*/ 0 w 2895600"/>
                <a:gd name="connsiteY9" fmla="*/ 2222346 h 2577953"/>
                <a:gd name="connsiteX10" fmla="*/ 0 w 2895600"/>
                <a:gd name="connsiteY10" fmla="*/ 799960 h 2577953"/>
                <a:gd name="connsiteX0" fmla="*/ 0 w 2895600"/>
                <a:gd name="connsiteY0" fmla="*/ 742799 h 2520792"/>
                <a:gd name="connsiteX1" fmla="*/ 354976 w 2895600"/>
                <a:gd name="connsiteY1" fmla="*/ 52002 h 2520792"/>
                <a:gd name="connsiteX2" fmla="*/ 1018025 w 2895600"/>
                <a:gd name="connsiteY2" fmla="*/ 113770 h 2520792"/>
                <a:gd name="connsiteX3" fmla="*/ 1424453 w 2895600"/>
                <a:gd name="connsiteY3" fmla="*/ 318710 h 2520792"/>
                <a:gd name="connsiteX4" fmla="*/ 2539993 w 2895600"/>
                <a:gd name="connsiteY4" fmla="*/ 387192 h 2520792"/>
                <a:gd name="connsiteX5" fmla="*/ 2895600 w 2895600"/>
                <a:gd name="connsiteY5" fmla="*/ 742799 h 2520792"/>
                <a:gd name="connsiteX6" fmla="*/ 1765207 w 2895600"/>
                <a:gd name="connsiteY6" fmla="*/ 1493853 h 2520792"/>
                <a:gd name="connsiteX7" fmla="*/ 890380 w 2895600"/>
                <a:gd name="connsiteY7" fmla="*/ 2069379 h 2520792"/>
                <a:gd name="connsiteX8" fmla="*/ 355607 w 2895600"/>
                <a:gd name="connsiteY8" fmla="*/ 2520792 h 2520792"/>
                <a:gd name="connsiteX9" fmla="*/ 0 w 2895600"/>
                <a:gd name="connsiteY9" fmla="*/ 2165185 h 2520792"/>
                <a:gd name="connsiteX10" fmla="*/ 0 w 2895600"/>
                <a:gd name="connsiteY10" fmla="*/ 742799 h 2520792"/>
                <a:gd name="connsiteX0" fmla="*/ 0 w 2895600"/>
                <a:gd name="connsiteY0" fmla="*/ 761004 h 2538997"/>
                <a:gd name="connsiteX1" fmla="*/ 354976 w 2895600"/>
                <a:gd name="connsiteY1" fmla="*/ 70207 h 2538997"/>
                <a:gd name="connsiteX2" fmla="*/ 1039349 w 2895600"/>
                <a:gd name="connsiteY2" fmla="*/ 72808 h 2538997"/>
                <a:gd name="connsiteX3" fmla="*/ 1424453 w 2895600"/>
                <a:gd name="connsiteY3" fmla="*/ 336915 h 2538997"/>
                <a:gd name="connsiteX4" fmla="*/ 2539993 w 2895600"/>
                <a:gd name="connsiteY4" fmla="*/ 405397 h 2538997"/>
                <a:gd name="connsiteX5" fmla="*/ 2895600 w 2895600"/>
                <a:gd name="connsiteY5" fmla="*/ 761004 h 2538997"/>
                <a:gd name="connsiteX6" fmla="*/ 1765207 w 2895600"/>
                <a:gd name="connsiteY6" fmla="*/ 1512058 h 2538997"/>
                <a:gd name="connsiteX7" fmla="*/ 890380 w 2895600"/>
                <a:gd name="connsiteY7" fmla="*/ 2087584 h 2538997"/>
                <a:gd name="connsiteX8" fmla="*/ 355607 w 2895600"/>
                <a:gd name="connsiteY8" fmla="*/ 2538997 h 2538997"/>
                <a:gd name="connsiteX9" fmla="*/ 0 w 2895600"/>
                <a:gd name="connsiteY9" fmla="*/ 2183390 h 2538997"/>
                <a:gd name="connsiteX10" fmla="*/ 0 w 2895600"/>
                <a:gd name="connsiteY10" fmla="*/ 761004 h 2538997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424453 w 2895600"/>
                <a:gd name="connsiteY3" fmla="*/ 347126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37699 w 2895600"/>
                <a:gd name="connsiteY3" fmla="*/ 196519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2539993 w 2895600"/>
                <a:gd name="connsiteY3" fmla="*/ 415608 h 2549208"/>
                <a:gd name="connsiteX4" fmla="*/ 2895600 w 2895600"/>
                <a:gd name="connsiteY4" fmla="*/ 771215 h 2549208"/>
                <a:gd name="connsiteX5" fmla="*/ 1765207 w 2895600"/>
                <a:gd name="connsiteY5" fmla="*/ 1522269 h 2549208"/>
                <a:gd name="connsiteX6" fmla="*/ 890380 w 2895600"/>
                <a:gd name="connsiteY6" fmla="*/ 2097795 h 2549208"/>
                <a:gd name="connsiteX7" fmla="*/ 355607 w 2895600"/>
                <a:gd name="connsiteY7" fmla="*/ 2549208 h 2549208"/>
                <a:gd name="connsiteX8" fmla="*/ 0 w 2895600"/>
                <a:gd name="connsiteY8" fmla="*/ 2193601 h 2549208"/>
                <a:gd name="connsiteX9" fmla="*/ 0 w 2895600"/>
                <a:gd name="connsiteY9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784655 w 2895600"/>
                <a:gd name="connsiteY3" fmla="*/ 22191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14058 w 2895600"/>
                <a:gd name="connsiteY3" fmla="*/ 31335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315513 w 2895600"/>
                <a:gd name="connsiteY3" fmla="*/ 178887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227233 w 2895600"/>
                <a:gd name="connsiteY5" fmla="*/ 420986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27233 w 2483324"/>
                <a:gd name="connsiteY5" fmla="*/ 420986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02354 w 2483324"/>
                <a:gd name="connsiteY5" fmla="*/ 431743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514591"/>
                <a:gd name="connsiteY0" fmla="*/ 771215 h 2549208"/>
                <a:gd name="connsiteX1" fmla="*/ 354976 w 2514591"/>
                <a:gd name="connsiteY1" fmla="*/ 64281 h 2549208"/>
                <a:gd name="connsiteX2" fmla="*/ 996699 w 2514591"/>
                <a:gd name="connsiteY2" fmla="*/ 83019 h 2549208"/>
                <a:gd name="connsiteX3" fmla="*/ 1279972 w 2514591"/>
                <a:gd name="connsiteY3" fmla="*/ 232675 h 2549208"/>
                <a:gd name="connsiteX4" fmla="*/ 1596288 w 2514591"/>
                <a:gd name="connsiteY4" fmla="*/ 340253 h 2549208"/>
                <a:gd name="connsiteX5" fmla="*/ 2202354 w 2514591"/>
                <a:gd name="connsiteY5" fmla="*/ 431743 h 2549208"/>
                <a:gd name="connsiteX6" fmla="*/ 2367527 w 2514591"/>
                <a:gd name="connsiteY6" fmla="*/ 485480 h 2549208"/>
                <a:gd name="connsiteX7" fmla="*/ 2483324 w 2514591"/>
                <a:gd name="connsiteY7" fmla="*/ 830382 h 2549208"/>
                <a:gd name="connsiteX8" fmla="*/ 1765207 w 2514591"/>
                <a:gd name="connsiteY8" fmla="*/ 1522269 h 2549208"/>
                <a:gd name="connsiteX9" fmla="*/ 890380 w 2514591"/>
                <a:gd name="connsiteY9" fmla="*/ 2097795 h 2549208"/>
                <a:gd name="connsiteX10" fmla="*/ 355607 w 2514591"/>
                <a:gd name="connsiteY10" fmla="*/ 2549208 h 2549208"/>
                <a:gd name="connsiteX11" fmla="*/ 0 w 2514591"/>
                <a:gd name="connsiteY11" fmla="*/ 2193601 h 2549208"/>
                <a:gd name="connsiteX12" fmla="*/ 0 w 2514591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2202354 w 2526048"/>
                <a:gd name="connsiteY5" fmla="*/ 431743 h 2549208"/>
                <a:gd name="connsiteX6" fmla="*/ 2435056 w 2526048"/>
                <a:gd name="connsiteY6" fmla="*/ 657602 h 2549208"/>
                <a:gd name="connsiteX7" fmla="*/ 2483324 w 2526048"/>
                <a:gd name="connsiteY7" fmla="*/ 830382 h 2549208"/>
                <a:gd name="connsiteX8" fmla="*/ 1765207 w 2526048"/>
                <a:gd name="connsiteY8" fmla="*/ 1522269 h 2549208"/>
                <a:gd name="connsiteX9" fmla="*/ 890380 w 2526048"/>
                <a:gd name="connsiteY9" fmla="*/ 2097795 h 2549208"/>
                <a:gd name="connsiteX10" fmla="*/ 355607 w 2526048"/>
                <a:gd name="connsiteY10" fmla="*/ 2549208 h 2549208"/>
                <a:gd name="connsiteX11" fmla="*/ 0 w 2526048"/>
                <a:gd name="connsiteY11" fmla="*/ 2193601 h 2549208"/>
                <a:gd name="connsiteX12" fmla="*/ 0 w 2526048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19710 w 2526048"/>
                <a:gd name="connsiteY5" fmla="*/ 388661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58805 w 2526048"/>
                <a:gd name="connsiteY5" fmla="*/ 367145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491058"/>
                <a:gd name="connsiteY0" fmla="*/ 771215 h 2549208"/>
                <a:gd name="connsiteX1" fmla="*/ 354976 w 2491058"/>
                <a:gd name="connsiteY1" fmla="*/ 64281 h 2549208"/>
                <a:gd name="connsiteX2" fmla="*/ 996699 w 2491058"/>
                <a:gd name="connsiteY2" fmla="*/ 83019 h 2549208"/>
                <a:gd name="connsiteX3" fmla="*/ 1279972 w 2491058"/>
                <a:gd name="connsiteY3" fmla="*/ 232675 h 2549208"/>
                <a:gd name="connsiteX4" fmla="*/ 1596288 w 2491058"/>
                <a:gd name="connsiteY4" fmla="*/ 340253 h 2549208"/>
                <a:gd name="connsiteX5" fmla="*/ 1958805 w 2491058"/>
                <a:gd name="connsiteY5" fmla="*/ 367145 h 2549208"/>
                <a:gd name="connsiteX6" fmla="*/ 2202354 w 2491058"/>
                <a:gd name="connsiteY6" fmla="*/ 431743 h 2549208"/>
                <a:gd name="connsiteX7" fmla="*/ 2435056 w 2491058"/>
                <a:gd name="connsiteY7" fmla="*/ 657602 h 2549208"/>
                <a:gd name="connsiteX8" fmla="*/ 2433567 w 2491058"/>
                <a:gd name="connsiteY8" fmla="*/ 986368 h 2549208"/>
                <a:gd name="connsiteX9" fmla="*/ 1765207 w 2491058"/>
                <a:gd name="connsiteY9" fmla="*/ 1522269 h 2549208"/>
                <a:gd name="connsiteX10" fmla="*/ 890380 w 2491058"/>
                <a:gd name="connsiteY10" fmla="*/ 2097795 h 2549208"/>
                <a:gd name="connsiteX11" fmla="*/ 355607 w 2491058"/>
                <a:gd name="connsiteY11" fmla="*/ 2549208 h 2549208"/>
                <a:gd name="connsiteX12" fmla="*/ 0 w 2491058"/>
                <a:gd name="connsiteY12" fmla="*/ 2193601 h 2549208"/>
                <a:gd name="connsiteX13" fmla="*/ 0 w 2491058"/>
                <a:gd name="connsiteY13" fmla="*/ 771215 h 2549208"/>
                <a:gd name="connsiteX0" fmla="*/ 0 w 2482714"/>
                <a:gd name="connsiteY0" fmla="*/ 771215 h 2549208"/>
                <a:gd name="connsiteX1" fmla="*/ 354976 w 2482714"/>
                <a:gd name="connsiteY1" fmla="*/ 64281 h 2549208"/>
                <a:gd name="connsiteX2" fmla="*/ 996699 w 2482714"/>
                <a:gd name="connsiteY2" fmla="*/ 83019 h 2549208"/>
                <a:gd name="connsiteX3" fmla="*/ 1279972 w 2482714"/>
                <a:gd name="connsiteY3" fmla="*/ 232675 h 2549208"/>
                <a:gd name="connsiteX4" fmla="*/ 1596288 w 2482714"/>
                <a:gd name="connsiteY4" fmla="*/ 340253 h 2549208"/>
                <a:gd name="connsiteX5" fmla="*/ 1958805 w 2482714"/>
                <a:gd name="connsiteY5" fmla="*/ 367145 h 2549208"/>
                <a:gd name="connsiteX6" fmla="*/ 2202354 w 2482714"/>
                <a:gd name="connsiteY6" fmla="*/ 431743 h 2549208"/>
                <a:gd name="connsiteX7" fmla="*/ 2435056 w 2482714"/>
                <a:gd name="connsiteY7" fmla="*/ 657602 h 2549208"/>
                <a:gd name="connsiteX8" fmla="*/ 2419350 w 2482714"/>
                <a:gd name="connsiteY8" fmla="*/ 991747 h 2549208"/>
                <a:gd name="connsiteX9" fmla="*/ 1765207 w 2482714"/>
                <a:gd name="connsiteY9" fmla="*/ 1522269 h 2549208"/>
                <a:gd name="connsiteX10" fmla="*/ 890380 w 2482714"/>
                <a:gd name="connsiteY10" fmla="*/ 2097795 h 2549208"/>
                <a:gd name="connsiteX11" fmla="*/ 355607 w 2482714"/>
                <a:gd name="connsiteY11" fmla="*/ 2549208 h 2549208"/>
                <a:gd name="connsiteX12" fmla="*/ 0 w 2482714"/>
                <a:gd name="connsiteY12" fmla="*/ 2193601 h 2549208"/>
                <a:gd name="connsiteX13" fmla="*/ 0 w 2482714"/>
                <a:gd name="connsiteY13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271566 w 2457916"/>
                <a:gd name="connsiteY9" fmla="*/ 1222379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076091 w 2457916"/>
                <a:gd name="connsiteY9" fmla="*/ 921165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6091 w 2482800"/>
                <a:gd name="connsiteY9" fmla="*/ 921165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651476 w 2482800"/>
                <a:gd name="connsiteY10" fmla="*/ 143082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26818 w 2482800"/>
                <a:gd name="connsiteY10" fmla="*/ 1109424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13087 w 2482800"/>
                <a:gd name="connsiteY11" fmla="*/ 1206243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12602 w 2482800"/>
                <a:gd name="connsiteY11" fmla="*/ 1061014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56221 w 2482800"/>
                <a:gd name="connsiteY13" fmla="*/ 1324577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335162 w 2482800"/>
                <a:gd name="connsiteY14" fmla="*/ 165673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3059 w 2485859"/>
                <a:gd name="connsiteY0" fmla="*/ 771215 h 2549208"/>
                <a:gd name="connsiteX1" fmla="*/ 358035 w 2485859"/>
                <a:gd name="connsiteY1" fmla="*/ 64281 h 2549208"/>
                <a:gd name="connsiteX2" fmla="*/ 999758 w 2485859"/>
                <a:gd name="connsiteY2" fmla="*/ 83019 h 2549208"/>
                <a:gd name="connsiteX3" fmla="*/ 1283031 w 2485859"/>
                <a:gd name="connsiteY3" fmla="*/ 232675 h 2549208"/>
                <a:gd name="connsiteX4" fmla="*/ 1599347 w 2485859"/>
                <a:gd name="connsiteY4" fmla="*/ 340253 h 2549208"/>
                <a:gd name="connsiteX5" fmla="*/ 1961864 w 2485859"/>
                <a:gd name="connsiteY5" fmla="*/ 367145 h 2549208"/>
                <a:gd name="connsiteX6" fmla="*/ 2205413 w 2485859"/>
                <a:gd name="connsiteY6" fmla="*/ 431743 h 2549208"/>
                <a:gd name="connsiteX7" fmla="*/ 2438115 w 2485859"/>
                <a:gd name="connsiteY7" fmla="*/ 657602 h 2549208"/>
                <a:gd name="connsiteX8" fmla="*/ 2472167 w 2485859"/>
                <a:gd name="connsiteY8" fmla="*/ 878792 h 2549208"/>
                <a:gd name="connsiteX9" fmla="*/ 2075597 w 2485859"/>
                <a:gd name="connsiteY9" fmla="*/ 894271 h 2549208"/>
                <a:gd name="connsiteX10" fmla="*/ 1951202 w 2485859"/>
                <a:gd name="connsiteY10" fmla="*/ 958817 h 2549208"/>
                <a:gd name="connsiteX11" fmla="*/ 1912107 w 2485859"/>
                <a:gd name="connsiteY11" fmla="*/ 1023362 h 2549208"/>
                <a:gd name="connsiteX12" fmla="*/ 1851687 w 2485859"/>
                <a:gd name="connsiteY12" fmla="*/ 1243895 h 2549208"/>
                <a:gd name="connsiteX13" fmla="*/ 1730848 w 2485859"/>
                <a:gd name="connsiteY13" fmla="*/ 1378365 h 2549208"/>
                <a:gd name="connsiteX14" fmla="*/ 1338221 w 2485859"/>
                <a:gd name="connsiteY14" fmla="*/ 1656739 h 2549208"/>
                <a:gd name="connsiteX15" fmla="*/ 893439 w 2485859"/>
                <a:gd name="connsiteY15" fmla="*/ 2097795 h 2549208"/>
                <a:gd name="connsiteX16" fmla="*/ 358666 w 2485859"/>
                <a:gd name="connsiteY16" fmla="*/ 2549208 h 2549208"/>
                <a:gd name="connsiteX17" fmla="*/ 3059 w 2485859"/>
                <a:gd name="connsiteY17" fmla="*/ 2193601 h 2549208"/>
                <a:gd name="connsiteX18" fmla="*/ 0 w 2485859"/>
                <a:gd name="connsiteY18" fmla="*/ 1572003 h 2549208"/>
                <a:gd name="connsiteX19" fmla="*/ 3059 w 2485859"/>
                <a:gd name="connsiteY19" fmla="*/ 771215 h 2549208"/>
                <a:gd name="connsiteX0" fmla="*/ 38 w 2482838"/>
                <a:gd name="connsiteY0" fmla="*/ 771215 h 2549208"/>
                <a:gd name="connsiteX1" fmla="*/ 355014 w 2482838"/>
                <a:gd name="connsiteY1" fmla="*/ 64281 h 2549208"/>
                <a:gd name="connsiteX2" fmla="*/ 996737 w 2482838"/>
                <a:gd name="connsiteY2" fmla="*/ 83019 h 2549208"/>
                <a:gd name="connsiteX3" fmla="*/ 1280010 w 2482838"/>
                <a:gd name="connsiteY3" fmla="*/ 232675 h 2549208"/>
                <a:gd name="connsiteX4" fmla="*/ 1596326 w 2482838"/>
                <a:gd name="connsiteY4" fmla="*/ 340253 h 2549208"/>
                <a:gd name="connsiteX5" fmla="*/ 1958843 w 2482838"/>
                <a:gd name="connsiteY5" fmla="*/ 367145 h 2549208"/>
                <a:gd name="connsiteX6" fmla="*/ 2202392 w 2482838"/>
                <a:gd name="connsiteY6" fmla="*/ 431743 h 2549208"/>
                <a:gd name="connsiteX7" fmla="*/ 2435094 w 2482838"/>
                <a:gd name="connsiteY7" fmla="*/ 657602 h 2549208"/>
                <a:gd name="connsiteX8" fmla="*/ 2469146 w 2482838"/>
                <a:gd name="connsiteY8" fmla="*/ 878792 h 2549208"/>
                <a:gd name="connsiteX9" fmla="*/ 2072576 w 2482838"/>
                <a:gd name="connsiteY9" fmla="*/ 894271 h 2549208"/>
                <a:gd name="connsiteX10" fmla="*/ 1948181 w 2482838"/>
                <a:gd name="connsiteY10" fmla="*/ 958817 h 2549208"/>
                <a:gd name="connsiteX11" fmla="*/ 1909086 w 2482838"/>
                <a:gd name="connsiteY11" fmla="*/ 1023362 h 2549208"/>
                <a:gd name="connsiteX12" fmla="*/ 1848666 w 2482838"/>
                <a:gd name="connsiteY12" fmla="*/ 1243895 h 2549208"/>
                <a:gd name="connsiteX13" fmla="*/ 1727827 w 2482838"/>
                <a:gd name="connsiteY13" fmla="*/ 1378365 h 2549208"/>
                <a:gd name="connsiteX14" fmla="*/ 1335200 w 2482838"/>
                <a:gd name="connsiteY14" fmla="*/ 1656739 h 2549208"/>
                <a:gd name="connsiteX15" fmla="*/ 890418 w 2482838"/>
                <a:gd name="connsiteY15" fmla="*/ 2097795 h 2549208"/>
                <a:gd name="connsiteX16" fmla="*/ 355645 w 2482838"/>
                <a:gd name="connsiteY16" fmla="*/ 2549208 h 2549208"/>
                <a:gd name="connsiteX17" fmla="*/ 38 w 2482838"/>
                <a:gd name="connsiteY17" fmla="*/ 2193601 h 2549208"/>
                <a:gd name="connsiteX18" fmla="*/ 18304 w 2482838"/>
                <a:gd name="connsiteY18" fmla="*/ 1577382 h 2549208"/>
                <a:gd name="connsiteX19" fmla="*/ 38 w 2482838"/>
                <a:gd name="connsiteY19" fmla="*/ 771215 h 2549208"/>
                <a:gd name="connsiteX0" fmla="*/ 25629 w 2508429"/>
                <a:gd name="connsiteY0" fmla="*/ 771215 h 2549208"/>
                <a:gd name="connsiteX1" fmla="*/ 380605 w 2508429"/>
                <a:gd name="connsiteY1" fmla="*/ 64281 h 2549208"/>
                <a:gd name="connsiteX2" fmla="*/ 1022328 w 2508429"/>
                <a:gd name="connsiteY2" fmla="*/ 83019 h 2549208"/>
                <a:gd name="connsiteX3" fmla="*/ 1305601 w 2508429"/>
                <a:gd name="connsiteY3" fmla="*/ 232675 h 2549208"/>
                <a:gd name="connsiteX4" fmla="*/ 1621917 w 2508429"/>
                <a:gd name="connsiteY4" fmla="*/ 340253 h 2549208"/>
                <a:gd name="connsiteX5" fmla="*/ 1984434 w 2508429"/>
                <a:gd name="connsiteY5" fmla="*/ 367145 h 2549208"/>
                <a:gd name="connsiteX6" fmla="*/ 2227983 w 2508429"/>
                <a:gd name="connsiteY6" fmla="*/ 431743 h 2549208"/>
                <a:gd name="connsiteX7" fmla="*/ 2460685 w 2508429"/>
                <a:gd name="connsiteY7" fmla="*/ 657602 h 2549208"/>
                <a:gd name="connsiteX8" fmla="*/ 2494737 w 2508429"/>
                <a:gd name="connsiteY8" fmla="*/ 878792 h 2549208"/>
                <a:gd name="connsiteX9" fmla="*/ 2098167 w 2508429"/>
                <a:gd name="connsiteY9" fmla="*/ 894271 h 2549208"/>
                <a:gd name="connsiteX10" fmla="*/ 1973772 w 2508429"/>
                <a:gd name="connsiteY10" fmla="*/ 958817 h 2549208"/>
                <a:gd name="connsiteX11" fmla="*/ 1934677 w 2508429"/>
                <a:gd name="connsiteY11" fmla="*/ 1023362 h 2549208"/>
                <a:gd name="connsiteX12" fmla="*/ 1874257 w 2508429"/>
                <a:gd name="connsiteY12" fmla="*/ 1243895 h 2549208"/>
                <a:gd name="connsiteX13" fmla="*/ 1753418 w 2508429"/>
                <a:gd name="connsiteY13" fmla="*/ 1378365 h 2549208"/>
                <a:gd name="connsiteX14" fmla="*/ 1360791 w 2508429"/>
                <a:gd name="connsiteY14" fmla="*/ 1656739 h 2549208"/>
                <a:gd name="connsiteX15" fmla="*/ 916009 w 2508429"/>
                <a:gd name="connsiteY15" fmla="*/ 2097795 h 2549208"/>
                <a:gd name="connsiteX16" fmla="*/ 381236 w 2508429"/>
                <a:gd name="connsiteY16" fmla="*/ 2549208 h 2549208"/>
                <a:gd name="connsiteX17" fmla="*/ 25629 w 2508429"/>
                <a:gd name="connsiteY17" fmla="*/ 2193601 h 2549208"/>
                <a:gd name="connsiteX18" fmla="*/ 43895 w 2508429"/>
                <a:gd name="connsiteY18" fmla="*/ 1577382 h 2549208"/>
                <a:gd name="connsiteX19" fmla="*/ 29678 w 2508429"/>
                <a:gd name="connsiteY19" fmla="*/ 953438 h 2549208"/>
                <a:gd name="connsiteX20" fmla="*/ 25629 w 2508429"/>
                <a:gd name="connsiteY20" fmla="*/ 771215 h 2549208"/>
                <a:gd name="connsiteX0" fmla="*/ 30978 w 2513778"/>
                <a:gd name="connsiteY0" fmla="*/ 771215 h 2549208"/>
                <a:gd name="connsiteX1" fmla="*/ 385954 w 2513778"/>
                <a:gd name="connsiteY1" fmla="*/ 64281 h 2549208"/>
                <a:gd name="connsiteX2" fmla="*/ 1027677 w 2513778"/>
                <a:gd name="connsiteY2" fmla="*/ 83019 h 2549208"/>
                <a:gd name="connsiteX3" fmla="*/ 1310950 w 2513778"/>
                <a:gd name="connsiteY3" fmla="*/ 232675 h 2549208"/>
                <a:gd name="connsiteX4" fmla="*/ 1627266 w 2513778"/>
                <a:gd name="connsiteY4" fmla="*/ 340253 h 2549208"/>
                <a:gd name="connsiteX5" fmla="*/ 1989783 w 2513778"/>
                <a:gd name="connsiteY5" fmla="*/ 367145 h 2549208"/>
                <a:gd name="connsiteX6" fmla="*/ 2233332 w 2513778"/>
                <a:gd name="connsiteY6" fmla="*/ 431743 h 2549208"/>
                <a:gd name="connsiteX7" fmla="*/ 2466034 w 2513778"/>
                <a:gd name="connsiteY7" fmla="*/ 657602 h 2549208"/>
                <a:gd name="connsiteX8" fmla="*/ 2500086 w 2513778"/>
                <a:gd name="connsiteY8" fmla="*/ 878792 h 2549208"/>
                <a:gd name="connsiteX9" fmla="*/ 2103516 w 2513778"/>
                <a:gd name="connsiteY9" fmla="*/ 894271 h 2549208"/>
                <a:gd name="connsiteX10" fmla="*/ 1979121 w 2513778"/>
                <a:gd name="connsiteY10" fmla="*/ 958817 h 2549208"/>
                <a:gd name="connsiteX11" fmla="*/ 1940026 w 2513778"/>
                <a:gd name="connsiteY11" fmla="*/ 1023362 h 2549208"/>
                <a:gd name="connsiteX12" fmla="*/ 1879606 w 2513778"/>
                <a:gd name="connsiteY12" fmla="*/ 1243895 h 2549208"/>
                <a:gd name="connsiteX13" fmla="*/ 1758767 w 2513778"/>
                <a:gd name="connsiteY13" fmla="*/ 1378365 h 2549208"/>
                <a:gd name="connsiteX14" fmla="*/ 1366140 w 2513778"/>
                <a:gd name="connsiteY14" fmla="*/ 1656739 h 2549208"/>
                <a:gd name="connsiteX15" fmla="*/ 921358 w 2513778"/>
                <a:gd name="connsiteY15" fmla="*/ 2097795 h 2549208"/>
                <a:gd name="connsiteX16" fmla="*/ 386585 w 2513778"/>
                <a:gd name="connsiteY16" fmla="*/ 2549208 h 2549208"/>
                <a:gd name="connsiteX17" fmla="*/ 30978 w 2513778"/>
                <a:gd name="connsiteY17" fmla="*/ 2193601 h 2549208"/>
                <a:gd name="connsiteX18" fmla="*/ 49244 w 2513778"/>
                <a:gd name="connsiteY18" fmla="*/ 1577382 h 2549208"/>
                <a:gd name="connsiteX19" fmla="*/ 17257 w 2513778"/>
                <a:gd name="connsiteY19" fmla="*/ 1012605 h 2549208"/>
                <a:gd name="connsiteX20" fmla="*/ 30978 w 2513778"/>
                <a:gd name="connsiteY20" fmla="*/ 771215 h 2549208"/>
                <a:gd name="connsiteX0" fmla="*/ 28602 w 2511402"/>
                <a:gd name="connsiteY0" fmla="*/ 771215 h 2549208"/>
                <a:gd name="connsiteX1" fmla="*/ 383578 w 2511402"/>
                <a:gd name="connsiteY1" fmla="*/ 64281 h 2549208"/>
                <a:gd name="connsiteX2" fmla="*/ 1025301 w 2511402"/>
                <a:gd name="connsiteY2" fmla="*/ 83019 h 2549208"/>
                <a:gd name="connsiteX3" fmla="*/ 1308574 w 2511402"/>
                <a:gd name="connsiteY3" fmla="*/ 232675 h 2549208"/>
                <a:gd name="connsiteX4" fmla="*/ 1624890 w 2511402"/>
                <a:gd name="connsiteY4" fmla="*/ 340253 h 2549208"/>
                <a:gd name="connsiteX5" fmla="*/ 1987407 w 2511402"/>
                <a:gd name="connsiteY5" fmla="*/ 367145 h 2549208"/>
                <a:gd name="connsiteX6" fmla="*/ 2230956 w 2511402"/>
                <a:gd name="connsiteY6" fmla="*/ 431743 h 2549208"/>
                <a:gd name="connsiteX7" fmla="*/ 2463658 w 2511402"/>
                <a:gd name="connsiteY7" fmla="*/ 657602 h 2549208"/>
                <a:gd name="connsiteX8" fmla="*/ 2497710 w 2511402"/>
                <a:gd name="connsiteY8" fmla="*/ 878792 h 2549208"/>
                <a:gd name="connsiteX9" fmla="*/ 2101140 w 2511402"/>
                <a:gd name="connsiteY9" fmla="*/ 894271 h 2549208"/>
                <a:gd name="connsiteX10" fmla="*/ 1976745 w 2511402"/>
                <a:gd name="connsiteY10" fmla="*/ 958817 h 2549208"/>
                <a:gd name="connsiteX11" fmla="*/ 1937650 w 2511402"/>
                <a:gd name="connsiteY11" fmla="*/ 1023362 h 2549208"/>
                <a:gd name="connsiteX12" fmla="*/ 1877230 w 2511402"/>
                <a:gd name="connsiteY12" fmla="*/ 1243895 h 2549208"/>
                <a:gd name="connsiteX13" fmla="*/ 1756391 w 2511402"/>
                <a:gd name="connsiteY13" fmla="*/ 1378365 h 2549208"/>
                <a:gd name="connsiteX14" fmla="*/ 1363764 w 2511402"/>
                <a:gd name="connsiteY14" fmla="*/ 1656739 h 2549208"/>
                <a:gd name="connsiteX15" fmla="*/ 918982 w 2511402"/>
                <a:gd name="connsiteY15" fmla="*/ 2097795 h 2549208"/>
                <a:gd name="connsiteX16" fmla="*/ 384209 w 2511402"/>
                <a:gd name="connsiteY16" fmla="*/ 2549208 h 2549208"/>
                <a:gd name="connsiteX17" fmla="*/ 28602 w 2511402"/>
                <a:gd name="connsiteY17" fmla="*/ 2193601 h 2549208"/>
                <a:gd name="connsiteX18" fmla="*/ 46868 w 2511402"/>
                <a:gd name="connsiteY18" fmla="*/ 1577382 h 2549208"/>
                <a:gd name="connsiteX19" fmla="*/ 21989 w 2511402"/>
                <a:gd name="connsiteY19" fmla="*/ 1130939 h 2549208"/>
                <a:gd name="connsiteX20" fmla="*/ 28602 w 2511402"/>
                <a:gd name="connsiteY20" fmla="*/ 771215 h 2549208"/>
                <a:gd name="connsiteX0" fmla="*/ 40949 w 2495316"/>
                <a:gd name="connsiteY0" fmla="*/ 636745 h 2549208"/>
                <a:gd name="connsiteX1" fmla="*/ 367492 w 2495316"/>
                <a:gd name="connsiteY1" fmla="*/ 64281 h 2549208"/>
                <a:gd name="connsiteX2" fmla="*/ 1009215 w 2495316"/>
                <a:gd name="connsiteY2" fmla="*/ 83019 h 2549208"/>
                <a:gd name="connsiteX3" fmla="*/ 1292488 w 2495316"/>
                <a:gd name="connsiteY3" fmla="*/ 232675 h 2549208"/>
                <a:gd name="connsiteX4" fmla="*/ 1608804 w 2495316"/>
                <a:gd name="connsiteY4" fmla="*/ 340253 h 2549208"/>
                <a:gd name="connsiteX5" fmla="*/ 1971321 w 2495316"/>
                <a:gd name="connsiteY5" fmla="*/ 367145 h 2549208"/>
                <a:gd name="connsiteX6" fmla="*/ 2214870 w 2495316"/>
                <a:gd name="connsiteY6" fmla="*/ 431743 h 2549208"/>
                <a:gd name="connsiteX7" fmla="*/ 2447572 w 2495316"/>
                <a:gd name="connsiteY7" fmla="*/ 657602 h 2549208"/>
                <a:gd name="connsiteX8" fmla="*/ 2481624 w 2495316"/>
                <a:gd name="connsiteY8" fmla="*/ 878792 h 2549208"/>
                <a:gd name="connsiteX9" fmla="*/ 2085054 w 2495316"/>
                <a:gd name="connsiteY9" fmla="*/ 894271 h 2549208"/>
                <a:gd name="connsiteX10" fmla="*/ 1960659 w 2495316"/>
                <a:gd name="connsiteY10" fmla="*/ 958817 h 2549208"/>
                <a:gd name="connsiteX11" fmla="*/ 1921564 w 2495316"/>
                <a:gd name="connsiteY11" fmla="*/ 1023362 h 2549208"/>
                <a:gd name="connsiteX12" fmla="*/ 1861144 w 2495316"/>
                <a:gd name="connsiteY12" fmla="*/ 1243895 h 2549208"/>
                <a:gd name="connsiteX13" fmla="*/ 1740305 w 2495316"/>
                <a:gd name="connsiteY13" fmla="*/ 1378365 h 2549208"/>
                <a:gd name="connsiteX14" fmla="*/ 1347678 w 2495316"/>
                <a:gd name="connsiteY14" fmla="*/ 1656739 h 2549208"/>
                <a:gd name="connsiteX15" fmla="*/ 902896 w 2495316"/>
                <a:gd name="connsiteY15" fmla="*/ 2097795 h 2549208"/>
                <a:gd name="connsiteX16" fmla="*/ 368123 w 2495316"/>
                <a:gd name="connsiteY16" fmla="*/ 2549208 h 2549208"/>
                <a:gd name="connsiteX17" fmla="*/ 12516 w 2495316"/>
                <a:gd name="connsiteY17" fmla="*/ 2193601 h 2549208"/>
                <a:gd name="connsiteX18" fmla="*/ 30782 w 2495316"/>
                <a:gd name="connsiteY18" fmla="*/ 1577382 h 2549208"/>
                <a:gd name="connsiteX19" fmla="*/ 5903 w 2495316"/>
                <a:gd name="connsiteY19" fmla="*/ 1130939 h 2549208"/>
                <a:gd name="connsiteX20" fmla="*/ 40949 w 2495316"/>
                <a:gd name="connsiteY20" fmla="*/ 636745 h 2549208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56739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67497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59046 w 2495316"/>
                <a:gd name="connsiteY14" fmla="*/ 1507458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203635 w 2495316"/>
                <a:gd name="connsiteY16" fmla="*/ 1948521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74717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77143 w 2495316"/>
                <a:gd name="connsiteY19" fmla="*/ 2115265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19793 w 2495316"/>
                <a:gd name="connsiteY19" fmla="*/ 2126022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63897 w 2495316"/>
                <a:gd name="connsiteY21" fmla="*/ 2292766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20277 w 2495316"/>
                <a:gd name="connsiteY20" fmla="*/ 2243032 h 2451065"/>
                <a:gd name="connsiteX21" fmla="*/ 553234 w 2495316"/>
                <a:gd name="connsiteY21" fmla="*/ 2329094 h 2451065"/>
                <a:gd name="connsiteX22" fmla="*/ 304149 w 2495316"/>
                <a:gd name="connsiteY22" fmla="*/ 2451065 h 2451065"/>
                <a:gd name="connsiteX23" fmla="*/ 12516 w 2495316"/>
                <a:gd name="connsiteY23" fmla="*/ 2208413 h 2451065"/>
                <a:gd name="connsiteX24" fmla="*/ 30782 w 2495316"/>
                <a:gd name="connsiteY24" fmla="*/ 1592194 h 2451065"/>
                <a:gd name="connsiteX25" fmla="*/ 5903 w 2495316"/>
                <a:gd name="connsiteY25" fmla="*/ 1145751 h 2451065"/>
                <a:gd name="connsiteX26" fmla="*/ 40949 w 2495316"/>
                <a:gd name="connsiteY26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77143 w 2495316"/>
                <a:gd name="connsiteY20" fmla="*/ 2146213 h 2451065"/>
                <a:gd name="connsiteX21" fmla="*/ 720277 w 2495316"/>
                <a:gd name="connsiteY21" fmla="*/ 2243032 h 2451065"/>
                <a:gd name="connsiteX22" fmla="*/ 553234 w 2495316"/>
                <a:gd name="connsiteY22" fmla="*/ 2329094 h 2451065"/>
                <a:gd name="connsiteX23" fmla="*/ 304149 w 2495316"/>
                <a:gd name="connsiteY23" fmla="*/ 2451065 h 2451065"/>
                <a:gd name="connsiteX24" fmla="*/ 12516 w 2495316"/>
                <a:gd name="connsiteY24" fmla="*/ 2208413 h 2451065"/>
                <a:gd name="connsiteX25" fmla="*/ 30782 w 2495316"/>
                <a:gd name="connsiteY25" fmla="*/ 1592194 h 2451065"/>
                <a:gd name="connsiteX26" fmla="*/ 5903 w 2495316"/>
                <a:gd name="connsiteY26" fmla="*/ 1145751 h 2451065"/>
                <a:gd name="connsiteX27" fmla="*/ 40949 w 2495316"/>
                <a:gd name="connsiteY27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720277 w 2495316"/>
                <a:gd name="connsiteY22" fmla="*/ 2243032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693586 w 2495316"/>
                <a:gd name="connsiteY22" fmla="*/ 2261393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65598 h 2465106"/>
                <a:gd name="connsiteX1" fmla="*/ 367492 w 2495316"/>
                <a:gd name="connsiteY1" fmla="*/ 71618 h 2465106"/>
                <a:gd name="connsiteX2" fmla="*/ 1009215 w 2495316"/>
                <a:gd name="connsiteY2" fmla="*/ 111872 h 2465106"/>
                <a:gd name="connsiteX3" fmla="*/ 1292488 w 2495316"/>
                <a:gd name="connsiteY3" fmla="*/ 261528 h 2465106"/>
                <a:gd name="connsiteX4" fmla="*/ 1608804 w 2495316"/>
                <a:gd name="connsiteY4" fmla="*/ 369106 h 2465106"/>
                <a:gd name="connsiteX5" fmla="*/ 1971321 w 2495316"/>
                <a:gd name="connsiteY5" fmla="*/ 395998 h 2465106"/>
                <a:gd name="connsiteX6" fmla="*/ 2214870 w 2495316"/>
                <a:gd name="connsiteY6" fmla="*/ 460596 h 2465106"/>
                <a:gd name="connsiteX7" fmla="*/ 2447572 w 2495316"/>
                <a:gd name="connsiteY7" fmla="*/ 686455 h 2465106"/>
                <a:gd name="connsiteX8" fmla="*/ 2481624 w 2495316"/>
                <a:gd name="connsiteY8" fmla="*/ 907645 h 2465106"/>
                <a:gd name="connsiteX9" fmla="*/ 2085054 w 2495316"/>
                <a:gd name="connsiteY9" fmla="*/ 923124 h 2465106"/>
                <a:gd name="connsiteX10" fmla="*/ 1960659 w 2495316"/>
                <a:gd name="connsiteY10" fmla="*/ 987670 h 2465106"/>
                <a:gd name="connsiteX11" fmla="*/ 1921564 w 2495316"/>
                <a:gd name="connsiteY11" fmla="*/ 1052215 h 2465106"/>
                <a:gd name="connsiteX12" fmla="*/ 1861144 w 2495316"/>
                <a:gd name="connsiteY12" fmla="*/ 1272748 h 2465106"/>
                <a:gd name="connsiteX13" fmla="*/ 1701210 w 2495316"/>
                <a:gd name="connsiteY13" fmla="*/ 1439491 h 2465106"/>
                <a:gd name="connsiteX14" fmla="*/ 1509288 w 2495316"/>
                <a:gd name="connsiteY14" fmla="*/ 1498660 h 2465106"/>
                <a:gd name="connsiteX15" fmla="*/ 1408098 w 2495316"/>
                <a:gd name="connsiteY15" fmla="*/ 1637183 h 2465106"/>
                <a:gd name="connsiteX16" fmla="*/ 1224960 w 2495316"/>
                <a:gd name="connsiteY16" fmla="*/ 1735327 h 2465106"/>
                <a:gd name="connsiteX17" fmla="*/ 1097012 w 2495316"/>
                <a:gd name="connsiteY17" fmla="*/ 1832146 h 2465106"/>
                <a:gd name="connsiteX18" fmla="*/ 924222 w 2495316"/>
                <a:gd name="connsiteY18" fmla="*/ 2051344 h 2465106"/>
                <a:gd name="connsiteX19" fmla="*/ 873104 w 2495316"/>
                <a:gd name="connsiteY19" fmla="*/ 2084951 h 2465106"/>
                <a:gd name="connsiteX20" fmla="*/ 809131 w 2495316"/>
                <a:gd name="connsiteY20" fmla="*/ 2127981 h 2465106"/>
                <a:gd name="connsiteX21" fmla="*/ 777143 w 2495316"/>
                <a:gd name="connsiteY21" fmla="*/ 2160254 h 2465106"/>
                <a:gd name="connsiteX22" fmla="*/ 693586 w 2495316"/>
                <a:gd name="connsiteY22" fmla="*/ 2275434 h 2465106"/>
                <a:gd name="connsiteX23" fmla="*/ 553234 w 2495316"/>
                <a:gd name="connsiteY23" fmla="*/ 2343135 h 2465106"/>
                <a:gd name="connsiteX24" fmla="*/ 304149 w 2495316"/>
                <a:gd name="connsiteY24" fmla="*/ 2465106 h 2465106"/>
                <a:gd name="connsiteX25" fmla="*/ 12516 w 2495316"/>
                <a:gd name="connsiteY25" fmla="*/ 2222454 h 2465106"/>
                <a:gd name="connsiteX26" fmla="*/ 30782 w 2495316"/>
                <a:gd name="connsiteY26" fmla="*/ 1606235 h 2465106"/>
                <a:gd name="connsiteX27" fmla="*/ 5903 w 2495316"/>
                <a:gd name="connsiteY27" fmla="*/ 1159792 h 2465106"/>
                <a:gd name="connsiteX28" fmla="*/ 40949 w 2495316"/>
                <a:gd name="connsiteY28" fmla="*/ 665598 h 2465106"/>
                <a:gd name="connsiteX0" fmla="*/ 40949 w 2495316"/>
                <a:gd name="connsiteY0" fmla="*/ 665598 h 2465106"/>
                <a:gd name="connsiteX1" fmla="*/ 210485 w 2495316"/>
                <a:gd name="connsiteY1" fmla="*/ 159051 h 2465106"/>
                <a:gd name="connsiteX2" fmla="*/ 367492 w 2495316"/>
                <a:gd name="connsiteY2" fmla="*/ 71618 h 2465106"/>
                <a:gd name="connsiteX3" fmla="*/ 1009215 w 2495316"/>
                <a:gd name="connsiteY3" fmla="*/ 111872 h 2465106"/>
                <a:gd name="connsiteX4" fmla="*/ 1292488 w 2495316"/>
                <a:gd name="connsiteY4" fmla="*/ 261528 h 2465106"/>
                <a:gd name="connsiteX5" fmla="*/ 1608804 w 2495316"/>
                <a:gd name="connsiteY5" fmla="*/ 369106 h 2465106"/>
                <a:gd name="connsiteX6" fmla="*/ 1971321 w 2495316"/>
                <a:gd name="connsiteY6" fmla="*/ 395998 h 2465106"/>
                <a:gd name="connsiteX7" fmla="*/ 2214870 w 2495316"/>
                <a:gd name="connsiteY7" fmla="*/ 460596 h 2465106"/>
                <a:gd name="connsiteX8" fmla="*/ 2447572 w 2495316"/>
                <a:gd name="connsiteY8" fmla="*/ 686455 h 2465106"/>
                <a:gd name="connsiteX9" fmla="*/ 2481624 w 2495316"/>
                <a:gd name="connsiteY9" fmla="*/ 907645 h 2465106"/>
                <a:gd name="connsiteX10" fmla="*/ 2085054 w 2495316"/>
                <a:gd name="connsiteY10" fmla="*/ 923124 h 2465106"/>
                <a:gd name="connsiteX11" fmla="*/ 1960659 w 2495316"/>
                <a:gd name="connsiteY11" fmla="*/ 987670 h 2465106"/>
                <a:gd name="connsiteX12" fmla="*/ 1921564 w 2495316"/>
                <a:gd name="connsiteY12" fmla="*/ 1052215 h 2465106"/>
                <a:gd name="connsiteX13" fmla="*/ 1861144 w 2495316"/>
                <a:gd name="connsiteY13" fmla="*/ 1272748 h 2465106"/>
                <a:gd name="connsiteX14" fmla="*/ 1701210 w 2495316"/>
                <a:gd name="connsiteY14" fmla="*/ 1439491 h 2465106"/>
                <a:gd name="connsiteX15" fmla="*/ 1509288 w 2495316"/>
                <a:gd name="connsiteY15" fmla="*/ 1498660 h 2465106"/>
                <a:gd name="connsiteX16" fmla="*/ 1408098 w 2495316"/>
                <a:gd name="connsiteY16" fmla="*/ 1637183 h 2465106"/>
                <a:gd name="connsiteX17" fmla="*/ 1224960 w 2495316"/>
                <a:gd name="connsiteY17" fmla="*/ 1735327 h 2465106"/>
                <a:gd name="connsiteX18" fmla="*/ 1097012 w 2495316"/>
                <a:gd name="connsiteY18" fmla="*/ 1832146 h 2465106"/>
                <a:gd name="connsiteX19" fmla="*/ 924222 w 2495316"/>
                <a:gd name="connsiteY19" fmla="*/ 2051344 h 2465106"/>
                <a:gd name="connsiteX20" fmla="*/ 873104 w 2495316"/>
                <a:gd name="connsiteY20" fmla="*/ 2084951 h 2465106"/>
                <a:gd name="connsiteX21" fmla="*/ 809131 w 2495316"/>
                <a:gd name="connsiteY21" fmla="*/ 2127981 h 2465106"/>
                <a:gd name="connsiteX22" fmla="*/ 777143 w 2495316"/>
                <a:gd name="connsiteY22" fmla="*/ 2160254 h 2465106"/>
                <a:gd name="connsiteX23" fmla="*/ 693586 w 2495316"/>
                <a:gd name="connsiteY23" fmla="*/ 2275434 h 2465106"/>
                <a:gd name="connsiteX24" fmla="*/ 553234 w 2495316"/>
                <a:gd name="connsiteY24" fmla="*/ 2343135 h 2465106"/>
                <a:gd name="connsiteX25" fmla="*/ 304149 w 2495316"/>
                <a:gd name="connsiteY25" fmla="*/ 2465106 h 2465106"/>
                <a:gd name="connsiteX26" fmla="*/ 12516 w 2495316"/>
                <a:gd name="connsiteY26" fmla="*/ 2222454 h 2465106"/>
                <a:gd name="connsiteX27" fmla="*/ 30782 w 2495316"/>
                <a:gd name="connsiteY27" fmla="*/ 1606235 h 2465106"/>
                <a:gd name="connsiteX28" fmla="*/ 5903 w 2495316"/>
                <a:gd name="connsiteY28" fmla="*/ 1159792 h 2465106"/>
                <a:gd name="connsiteX29" fmla="*/ 40949 w 2495316"/>
                <a:gd name="connsiteY29" fmla="*/ 665598 h 2465106"/>
                <a:gd name="connsiteX0" fmla="*/ 40949 w 2495316"/>
                <a:gd name="connsiteY0" fmla="*/ 685027 h 2484535"/>
                <a:gd name="connsiteX1" fmla="*/ 210485 w 2495316"/>
                <a:gd name="connsiteY1" fmla="*/ 178480 h 2484535"/>
                <a:gd name="connsiteX2" fmla="*/ 394184 w 2495316"/>
                <a:gd name="connsiteY2" fmla="*/ 61668 h 2484535"/>
                <a:gd name="connsiteX3" fmla="*/ 1009215 w 2495316"/>
                <a:gd name="connsiteY3" fmla="*/ 131301 h 2484535"/>
                <a:gd name="connsiteX4" fmla="*/ 1292488 w 2495316"/>
                <a:gd name="connsiteY4" fmla="*/ 280957 h 2484535"/>
                <a:gd name="connsiteX5" fmla="*/ 1608804 w 2495316"/>
                <a:gd name="connsiteY5" fmla="*/ 388535 h 2484535"/>
                <a:gd name="connsiteX6" fmla="*/ 1971321 w 2495316"/>
                <a:gd name="connsiteY6" fmla="*/ 415427 h 2484535"/>
                <a:gd name="connsiteX7" fmla="*/ 2214870 w 2495316"/>
                <a:gd name="connsiteY7" fmla="*/ 480025 h 2484535"/>
                <a:gd name="connsiteX8" fmla="*/ 2447572 w 2495316"/>
                <a:gd name="connsiteY8" fmla="*/ 705884 h 2484535"/>
                <a:gd name="connsiteX9" fmla="*/ 2481624 w 2495316"/>
                <a:gd name="connsiteY9" fmla="*/ 927074 h 2484535"/>
                <a:gd name="connsiteX10" fmla="*/ 2085054 w 2495316"/>
                <a:gd name="connsiteY10" fmla="*/ 942553 h 2484535"/>
                <a:gd name="connsiteX11" fmla="*/ 1960659 w 2495316"/>
                <a:gd name="connsiteY11" fmla="*/ 1007099 h 2484535"/>
                <a:gd name="connsiteX12" fmla="*/ 1921564 w 2495316"/>
                <a:gd name="connsiteY12" fmla="*/ 1071644 h 2484535"/>
                <a:gd name="connsiteX13" fmla="*/ 1861144 w 2495316"/>
                <a:gd name="connsiteY13" fmla="*/ 1292177 h 2484535"/>
                <a:gd name="connsiteX14" fmla="*/ 1701210 w 2495316"/>
                <a:gd name="connsiteY14" fmla="*/ 1458920 h 2484535"/>
                <a:gd name="connsiteX15" fmla="*/ 1509288 w 2495316"/>
                <a:gd name="connsiteY15" fmla="*/ 1518089 h 2484535"/>
                <a:gd name="connsiteX16" fmla="*/ 1408098 w 2495316"/>
                <a:gd name="connsiteY16" fmla="*/ 1656612 h 2484535"/>
                <a:gd name="connsiteX17" fmla="*/ 1224960 w 2495316"/>
                <a:gd name="connsiteY17" fmla="*/ 1754756 h 2484535"/>
                <a:gd name="connsiteX18" fmla="*/ 1097012 w 2495316"/>
                <a:gd name="connsiteY18" fmla="*/ 1851575 h 2484535"/>
                <a:gd name="connsiteX19" fmla="*/ 924222 w 2495316"/>
                <a:gd name="connsiteY19" fmla="*/ 2070773 h 2484535"/>
                <a:gd name="connsiteX20" fmla="*/ 873104 w 2495316"/>
                <a:gd name="connsiteY20" fmla="*/ 2104380 h 2484535"/>
                <a:gd name="connsiteX21" fmla="*/ 809131 w 2495316"/>
                <a:gd name="connsiteY21" fmla="*/ 2147410 h 2484535"/>
                <a:gd name="connsiteX22" fmla="*/ 777143 w 2495316"/>
                <a:gd name="connsiteY22" fmla="*/ 2179683 h 2484535"/>
                <a:gd name="connsiteX23" fmla="*/ 693586 w 2495316"/>
                <a:gd name="connsiteY23" fmla="*/ 2294863 h 2484535"/>
                <a:gd name="connsiteX24" fmla="*/ 553234 w 2495316"/>
                <a:gd name="connsiteY24" fmla="*/ 2362564 h 2484535"/>
                <a:gd name="connsiteX25" fmla="*/ 304149 w 2495316"/>
                <a:gd name="connsiteY25" fmla="*/ 2484535 h 2484535"/>
                <a:gd name="connsiteX26" fmla="*/ 12516 w 2495316"/>
                <a:gd name="connsiteY26" fmla="*/ 2241883 h 2484535"/>
                <a:gd name="connsiteX27" fmla="*/ 30782 w 2495316"/>
                <a:gd name="connsiteY27" fmla="*/ 1625664 h 2484535"/>
                <a:gd name="connsiteX28" fmla="*/ 5903 w 2495316"/>
                <a:gd name="connsiteY28" fmla="*/ 1179221 h 2484535"/>
                <a:gd name="connsiteX29" fmla="*/ 40949 w 2495316"/>
                <a:gd name="connsiteY29" fmla="*/ 685027 h 2484535"/>
                <a:gd name="connsiteX0" fmla="*/ 40949 w 2495316"/>
                <a:gd name="connsiteY0" fmla="*/ 571476 h 2370984"/>
                <a:gd name="connsiteX1" fmla="*/ 210485 w 2495316"/>
                <a:gd name="connsiteY1" fmla="*/ 64929 h 2370984"/>
                <a:gd name="connsiteX2" fmla="*/ 1009215 w 2495316"/>
                <a:gd name="connsiteY2" fmla="*/ 17750 h 2370984"/>
                <a:gd name="connsiteX3" fmla="*/ 1292488 w 2495316"/>
                <a:gd name="connsiteY3" fmla="*/ 167406 h 2370984"/>
                <a:gd name="connsiteX4" fmla="*/ 1608804 w 2495316"/>
                <a:gd name="connsiteY4" fmla="*/ 274984 h 2370984"/>
                <a:gd name="connsiteX5" fmla="*/ 1971321 w 2495316"/>
                <a:gd name="connsiteY5" fmla="*/ 301876 h 2370984"/>
                <a:gd name="connsiteX6" fmla="*/ 2214870 w 2495316"/>
                <a:gd name="connsiteY6" fmla="*/ 366474 h 2370984"/>
                <a:gd name="connsiteX7" fmla="*/ 2447572 w 2495316"/>
                <a:gd name="connsiteY7" fmla="*/ 592333 h 2370984"/>
                <a:gd name="connsiteX8" fmla="*/ 2481624 w 2495316"/>
                <a:gd name="connsiteY8" fmla="*/ 813523 h 2370984"/>
                <a:gd name="connsiteX9" fmla="*/ 2085054 w 2495316"/>
                <a:gd name="connsiteY9" fmla="*/ 829002 h 2370984"/>
                <a:gd name="connsiteX10" fmla="*/ 1960659 w 2495316"/>
                <a:gd name="connsiteY10" fmla="*/ 893548 h 2370984"/>
                <a:gd name="connsiteX11" fmla="*/ 1921564 w 2495316"/>
                <a:gd name="connsiteY11" fmla="*/ 958093 h 2370984"/>
                <a:gd name="connsiteX12" fmla="*/ 1861144 w 2495316"/>
                <a:gd name="connsiteY12" fmla="*/ 1178626 h 2370984"/>
                <a:gd name="connsiteX13" fmla="*/ 1701210 w 2495316"/>
                <a:gd name="connsiteY13" fmla="*/ 1345369 h 2370984"/>
                <a:gd name="connsiteX14" fmla="*/ 1509288 w 2495316"/>
                <a:gd name="connsiteY14" fmla="*/ 1404538 h 2370984"/>
                <a:gd name="connsiteX15" fmla="*/ 1408098 w 2495316"/>
                <a:gd name="connsiteY15" fmla="*/ 1543061 h 2370984"/>
                <a:gd name="connsiteX16" fmla="*/ 1224960 w 2495316"/>
                <a:gd name="connsiteY16" fmla="*/ 1641205 h 2370984"/>
                <a:gd name="connsiteX17" fmla="*/ 1097012 w 2495316"/>
                <a:gd name="connsiteY17" fmla="*/ 1738024 h 2370984"/>
                <a:gd name="connsiteX18" fmla="*/ 924222 w 2495316"/>
                <a:gd name="connsiteY18" fmla="*/ 1957222 h 2370984"/>
                <a:gd name="connsiteX19" fmla="*/ 873104 w 2495316"/>
                <a:gd name="connsiteY19" fmla="*/ 1990829 h 2370984"/>
                <a:gd name="connsiteX20" fmla="*/ 809131 w 2495316"/>
                <a:gd name="connsiteY20" fmla="*/ 2033859 h 2370984"/>
                <a:gd name="connsiteX21" fmla="*/ 777143 w 2495316"/>
                <a:gd name="connsiteY21" fmla="*/ 2066132 h 2370984"/>
                <a:gd name="connsiteX22" fmla="*/ 693586 w 2495316"/>
                <a:gd name="connsiteY22" fmla="*/ 2181312 h 2370984"/>
                <a:gd name="connsiteX23" fmla="*/ 553234 w 2495316"/>
                <a:gd name="connsiteY23" fmla="*/ 2249013 h 2370984"/>
                <a:gd name="connsiteX24" fmla="*/ 304149 w 2495316"/>
                <a:gd name="connsiteY24" fmla="*/ 2370984 h 2370984"/>
                <a:gd name="connsiteX25" fmla="*/ 12516 w 2495316"/>
                <a:gd name="connsiteY25" fmla="*/ 2128332 h 2370984"/>
                <a:gd name="connsiteX26" fmla="*/ 30782 w 2495316"/>
                <a:gd name="connsiteY26" fmla="*/ 1512113 h 2370984"/>
                <a:gd name="connsiteX27" fmla="*/ 5903 w 2495316"/>
                <a:gd name="connsiteY27" fmla="*/ 1065670 h 2370984"/>
                <a:gd name="connsiteX28" fmla="*/ 40949 w 2495316"/>
                <a:gd name="connsiteY28" fmla="*/ 571476 h 2370984"/>
                <a:gd name="connsiteX0" fmla="*/ 40949 w 2495316"/>
                <a:gd name="connsiteY0" fmla="*/ 572587 h 2372095"/>
                <a:gd name="connsiteX1" fmla="*/ 210485 w 2495316"/>
                <a:gd name="connsiteY1" fmla="*/ 66040 h 2372095"/>
                <a:gd name="connsiteX2" fmla="*/ 622989 w 2495316"/>
                <a:gd name="connsiteY2" fmla="*/ 7283 h 2372095"/>
                <a:gd name="connsiteX3" fmla="*/ 1009215 w 2495316"/>
                <a:gd name="connsiteY3" fmla="*/ 18861 h 2372095"/>
                <a:gd name="connsiteX4" fmla="*/ 1292488 w 2495316"/>
                <a:gd name="connsiteY4" fmla="*/ 168517 h 2372095"/>
                <a:gd name="connsiteX5" fmla="*/ 1608804 w 2495316"/>
                <a:gd name="connsiteY5" fmla="*/ 276095 h 2372095"/>
                <a:gd name="connsiteX6" fmla="*/ 1971321 w 2495316"/>
                <a:gd name="connsiteY6" fmla="*/ 302987 h 2372095"/>
                <a:gd name="connsiteX7" fmla="*/ 2214870 w 2495316"/>
                <a:gd name="connsiteY7" fmla="*/ 367585 h 2372095"/>
                <a:gd name="connsiteX8" fmla="*/ 2447572 w 2495316"/>
                <a:gd name="connsiteY8" fmla="*/ 593444 h 2372095"/>
                <a:gd name="connsiteX9" fmla="*/ 2481624 w 2495316"/>
                <a:gd name="connsiteY9" fmla="*/ 814634 h 2372095"/>
                <a:gd name="connsiteX10" fmla="*/ 2085054 w 2495316"/>
                <a:gd name="connsiteY10" fmla="*/ 830113 h 2372095"/>
                <a:gd name="connsiteX11" fmla="*/ 1960659 w 2495316"/>
                <a:gd name="connsiteY11" fmla="*/ 894659 h 2372095"/>
                <a:gd name="connsiteX12" fmla="*/ 1921564 w 2495316"/>
                <a:gd name="connsiteY12" fmla="*/ 959204 h 2372095"/>
                <a:gd name="connsiteX13" fmla="*/ 1861144 w 2495316"/>
                <a:gd name="connsiteY13" fmla="*/ 1179737 h 2372095"/>
                <a:gd name="connsiteX14" fmla="*/ 1701210 w 2495316"/>
                <a:gd name="connsiteY14" fmla="*/ 1346480 h 2372095"/>
                <a:gd name="connsiteX15" fmla="*/ 1509288 w 2495316"/>
                <a:gd name="connsiteY15" fmla="*/ 1405649 h 2372095"/>
                <a:gd name="connsiteX16" fmla="*/ 1408098 w 2495316"/>
                <a:gd name="connsiteY16" fmla="*/ 1544172 h 2372095"/>
                <a:gd name="connsiteX17" fmla="*/ 1224960 w 2495316"/>
                <a:gd name="connsiteY17" fmla="*/ 1642316 h 2372095"/>
                <a:gd name="connsiteX18" fmla="*/ 1097012 w 2495316"/>
                <a:gd name="connsiteY18" fmla="*/ 1739135 h 2372095"/>
                <a:gd name="connsiteX19" fmla="*/ 924222 w 2495316"/>
                <a:gd name="connsiteY19" fmla="*/ 1958333 h 2372095"/>
                <a:gd name="connsiteX20" fmla="*/ 873104 w 2495316"/>
                <a:gd name="connsiteY20" fmla="*/ 1991940 h 2372095"/>
                <a:gd name="connsiteX21" fmla="*/ 809131 w 2495316"/>
                <a:gd name="connsiteY21" fmla="*/ 2034970 h 2372095"/>
                <a:gd name="connsiteX22" fmla="*/ 777143 w 2495316"/>
                <a:gd name="connsiteY22" fmla="*/ 2067243 h 2372095"/>
                <a:gd name="connsiteX23" fmla="*/ 693586 w 2495316"/>
                <a:gd name="connsiteY23" fmla="*/ 2182423 h 2372095"/>
                <a:gd name="connsiteX24" fmla="*/ 553234 w 2495316"/>
                <a:gd name="connsiteY24" fmla="*/ 2250124 h 2372095"/>
                <a:gd name="connsiteX25" fmla="*/ 304149 w 2495316"/>
                <a:gd name="connsiteY25" fmla="*/ 2372095 h 2372095"/>
                <a:gd name="connsiteX26" fmla="*/ 12516 w 2495316"/>
                <a:gd name="connsiteY26" fmla="*/ 2129443 h 2372095"/>
                <a:gd name="connsiteX27" fmla="*/ 30782 w 2495316"/>
                <a:gd name="connsiteY27" fmla="*/ 1513224 h 2372095"/>
                <a:gd name="connsiteX28" fmla="*/ 5903 w 2495316"/>
                <a:gd name="connsiteY28" fmla="*/ 1066781 h 2372095"/>
                <a:gd name="connsiteX29" fmla="*/ 40949 w 2495316"/>
                <a:gd name="connsiteY29" fmla="*/ 572587 h 2372095"/>
                <a:gd name="connsiteX0" fmla="*/ 40949 w 2495316"/>
                <a:gd name="connsiteY0" fmla="*/ 650327 h 2449835"/>
                <a:gd name="connsiteX1" fmla="*/ 210485 w 2495316"/>
                <a:gd name="connsiteY1" fmla="*/ 143780 h 2449835"/>
                <a:gd name="connsiteX2" fmla="*/ 627842 w 2495316"/>
                <a:gd name="connsiteY2" fmla="*/ 560 h 2449835"/>
                <a:gd name="connsiteX3" fmla="*/ 1009215 w 2495316"/>
                <a:gd name="connsiteY3" fmla="*/ 96601 h 2449835"/>
                <a:gd name="connsiteX4" fmla="*/ 1292488 w 2495316"/>
                <a:gd name="connsiteY4" fmla="*/ 246257 h 2449835"/>
                <a:gd name="connsiteX5" fmla="*/ 1608804 w 2495316"/>
                <a:gd name="connsiteY5" fmla="*/ 353835 h 2449835"/>
                <a:gd name="connsiteX6" fmla="*/ 1971321 w 2495316"/>
                <a:gd name="connsiteY6" fmla="*/ 380727 h 2449835"/>
                <a:gd name="connsiteX7" fmla="*/ 2214870 w 2495316"/>
                <a:gd name="connsiteY7" fmla="*/ 445325 h 2449835"/>
                <a:gd name="connsiteX8" fmla="*/ 2447572 w 2495316"/>
                <a:gd name="connsiteY8" fmla="*/ 671184 h 2449835"/>
                <a:gd name="connsiteX9" fmla="*/ 2481624 w 2495316"/>
                <a:gd name="connsiteY9" fmla="*/ 892374 h 2449835"/>
                <a:gd name="connsiteX10" fmla="*/ 2085054 w 2495316"/>
                <a:gd name="connsiteY10" fmla="*/ 907853 h 2449835"/>
                <a:gd name="connsiteX11" fmla="*/ 1960659 w 2495316"/>
                <a:gd name="connsiteY11" fmla="*/ 972399 h 2449835"/>
                <a:gd name="connsiteX12" fmla="*/ 1921564 w 2495316"/>
                <a:gd name="connsiteY12" fmla="*/ 1036944 h 2449835"/>
                <a:gd name="connsiteX13" fmla="*/ 1861144 w 2495316"/>
                <a:gd name="connsiteY13" fmla="*/ 1257477 h 2449835"/>
                <a:gd name="connsiteX14" fmla="*/ 1701210 w 2495316"/>
                <a:gd name="connsiteY14" fmla="*/ 1424220 h 2449835"/>
                <a:gd name="connsiteX15" fmla="*/ 1509288 w 2495316"/>
                <a:gd name="connsiteY15" fmla="*/ 1483389 h 2449835"/>
                <a:gd name="connsiteX16" fmla="*/ 1408098 w 2495316"/>
                <a:gd name="connsiteY16" fmla="*/ 1621912 h 2449835"/>
                <a:gd name="connsiteX17" fmla="*/ 1224960 w 2495316"/>
                <a:gd name="connsiteY17" fmla="*/ 1720056 h 2449835"/>
                <a:gd name="connsiteX18" fmla="*/ 1097012 w 2495316"/>
                <a:gd name="connsiteY18" fmla="*/ 1816875 h 2449835"/>
                <a:gd name="connsiteX19" fmla="*/ 924222 w 2495316"/>
                <a:gd name="connsiteY19" fmla="*/ 2036073 h 2449835"/>
                <a:gd name="connsiteX20" fmla="*/ 873104 w 2495316"/>
                <a:gd name="connsiteY20" fmla="*/ 2069680 h 2449835"/>
                <a:gd name="connsiteX21" fmla="*/ 809131 w 2495316"/>
                <a:gd name="connsiteY21" fmla="*/ 2112710 h 2449835"/>
                <a:gd name="connsiteX22" fmla="*/ 777143 w 2495316"/>
                <a:gd name="connsiteY22" fmla="*/ 2144983 h 2449835"/>
                <a:gd name="connsiteX23" fmla="*/ 693586 w 2495316"/>
                <a:gd name="connsiteY23" fmla="*/ 2260163 h 2449835"/>
                <a:gd name="connsiteX24" fmla="*/ 553234 w 2495316"/>
                <a:gd name="connsiteY24" fmla="*/ 2327864 h 2449835"/>
                <a:gd name="connsiteX25" fmla="*/ 304149 w 2495316"/>
                <a:gd name="connsiteY25" fmla="*/ 2449835 h 2449835"/>
                <a:gd name="connsiteX26" fmla="*/ 12516 w 2495316"/>
                <a:gd name="connsiteY26" fmla="*/ 2207183 h 2449835"/>
                <a:gd name="connsiteX27" fmla="*/ 30782 w 2495316"/>
                <a:gd name="connsiteY27" fmla="*/ 1590964 h 2449835"/>
                <a:gd name="connsiteX28" fmla="*/ 5903 w 2495316"/>
                <a:gd name="connsiteY28" fmla="*/ 1144521 h 2449835"/>
                <a:gd name="connsiteX29" fmla="*/ 40949 w 2495316"/>
                <a:gd name="connsiteY29" fmla="*/ 650327 h 2449835"/>
                <a:gd name="connsiteX0" fmla="*/ 40949 w 2495316"/>
                <a:gd name="connsiteY0" fmla="*/ 650528 h 2450036"/>
                <a:gd name="connsiteX1" fmla="*/ 210485 w 2495316"/>
                <a:gd name="connsiteY1" fmla="*/ 143981 h 2450036"/>
                <a:gd name="connsiteX2" fmla="*/ 627842 w 2495316"/>
                <a:gd name="connsiteY2" fmla="*/ 761 h 2450036"/>
                <a:gd name="connsiteX3" fmla="*/ 1004362 w 2495316"/>
                <a:gd name="connsiteY3" fmla="*/ 74768 h 2450036"/>
                <a:gd name="connsiteX4" fmla="*/ 1292488 w 2495316"/>
                <a:gd name="connsiteY4" fmla="*/ 246458 h 2450036"/>
                <a:gd name="connsiteX5" fmla="*/ 1608804 w 2495316"/>
                <a:gd name="connsiteY5" fmla="*/ 354036 h 2450036"/>
                <a:gd name="connsiteX6" fmla="*/ 1971321 w 2495316"/>
                <a:gd name="connsiteY6" fmla="*/ 380928 h 2450036"/>
                <a:gd name="connsiteX7" fmla="*/ 2214870 w 2495316"/>
                <a:gd name="connsiteY7" fmla="*/ 445526 h 2450036"/>
                <a:gd name="connsiteX8" fmla="*/ 2447572 w 2495316"/>
                <a:gd name="connsiteY8" fmla="*/ 671385 h 2450036"/>
                <a:gd name="connsiteX9" fmla="*/ 2481624 w 2495316"/>
                <a:gd name="connsiteY9" fmla="*/ 892575 h 2450036"/>
                <a:gd name="connsiteX10" fmla="*/ 2085054 w 2495316"/>
                <a:gd name="connsiteY10" fmla="*/ 908054 h 2450036"/>
                <a:gd name="connsiteX11" fmla="*/ 1960659 w 2495316"/>
                <a:gd name="connsiteY11" fmla="*/ 972600 h 2450036"/>
                <a:gd name="connsiteX12" fmla="*/ 1921564 w 2495316"/>
                <a:gd name="connsiteY12" fmla="*/ 1037145 h 2450036"/>
                <a:gd name="connsiteX13" fmla="*/ 1861144 w 2495316"/>
                <a:gd name="connsiteY13" fmla="*/ 1257678 h 2450036"/>
                <a:gd name="connsiteX14" fmla="*/ 1701210 w 2495316"/>
                <a:gd name="connsiteY14" fmla="*/ 1424421 h 2450036"/>
                <a:gd name="connsiteX15" fmla="*/ 1509288 w 2495316"/>
                <a:gd name="connsiteY15" fmla="*/ 1483590 h 2450036"/>
                <a:gd name="connsiteX16" fmla="*/ 1408098 w 2495316"/>
                <a:gd name="connsiteY16" fmla="*/ 1622113 h 2450036"/>
                <a:gd name="connsiteX17" fmla="*/ 1224960 w 2495316"/>
                <a:gd name="connsiteY17" fmla="*/ 1720257 h 2450036"/>
                <a:gd name="connsiteX18" fmla="*/ 1097012 w 2495316"/>
                <a:gd name="connsiteY18" fmla="*/ 1817076 h 2450036"/>
                <a:gd name="connsiteX19" fmla="*/ 924222 w 2495316"/>
                <a:gd name="connsiteY19" fmla="*/ 2036274 h 2450036"/>
                <a:gd name="connsiteX20" fmla="*/ 873104 w 2495316"/>
                <a:gd name="connsiteY20" fmla="*/ 2069881 h 2450036"/>
                <a:gd name="connsiteX21" fmla="*/ 809131 w 2495316"/>
                <a:gd name="connsiteY21" fmla="*/ 2112911 h 2450036"/>
                <a:gd name="connsiteX22" fmla="*/ 777143 w 2495316"/>
                <a:gd name="connsiteY22" fmla="*/ 2145184 h 2450036"/>
                <a:gd name="connsiteX23" fmla="*/ 693586 w 2495316"/>
                <a:gd name="connsiteY23" fmla="*/ 2260364 h 2450036"/>
                <a:gd name="connsiteX24" fmla="*/ 553234 w 2495316"/>
                <a:gd name="connsiteY24" fmla="*/ 2328065 h 2450036"/>
                <a:gd name="connsiteX25" fmla="*/ 304149 w 2495316"/>
                <a:gd name="connsiteY25" fmla="*/ 2450036 h 2450036"/>
                <a:gd name="connsiteX26" fmla="*/ 12516 w 2495316"/>
                <a:gd name="connsiteY26" fmla="*/ 2207384 h 2450036"/>
                <a:gd name="connsiteX27" fmla="*/ 30782 w 2495316"/>
                <a:gd name="connsiteY27" fmla="*/ 1591165 h 2450036"/>
                <a:gd name="connsiteX28" fmla="*/ 5903 w 2495316"/>
                <a:gd name="connsiteY28" fmla="*/ 1144722 h 2450036"/>
                <a:gd name="connsiteX29" fmla="*/ 40949 w 2495316"/>
                <a:gd name="connsiteY29" fmla="*/ 650528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05745 w 2499851"/>
                <a:gd name="connsiteY14" fmla="*/ 1424421 h 2450036"/>
                <a:gd name="connsiteX15" fmla="*/ 1513823 w 2499851"/>
                <a:gd name="connsiteY15" fmla="*/ 1483590 h 2450036"/>
                <a:gd name="connsiteX16" fmla="*/ 1412633 w 2499851"/>
                <a:gd name="connsiteY16" fmla="*/ 1622113 h 2450036"/>
                <a:gd name="connsiteX17" fmla="*/ 1229495 w 2499851"/>
                <a:gd name="connsiteY17" fmla="*/ 1720257 h 2450036"/>
                <a:gd name="connsiteX18" fmla="*/ 1101547 w 2499851"/>
                <a:gd name="connsiteY18" fmla="*/ 1817076 h 2450036"/>
                <a:gd name="connsiteX19" fmla="*/ 928757 w 2499851"/>
                <a:gd name="connsiteY19" fmla="*/ 2036274 h 2450036"/>
                <a:gd name="connsiteX20" fmla="*/ 877639 w 2499851"/>
                <a:gd name="connsiteY20" fmla="*/ 2069881 h 2450036"/>
                <a:gd name="connsiteX21" fmla="*/ 813666 w 2499851"/>
                <a:gd name="connsiteY21" fmla="*/ 2112911 h 2450036"/>
                <a:gd name="connsiteX22" fmla="*/ 781678 w 2499851"/>
                <a:gd name="connsiteY22" fmla="*/ 2145184 h 2450036"/>
                <a:gd name="connsiteX23" fmla="*/ 698121 w 2499851"/>
                <a:gd name="connsiteY23" fmla="*/ 2260364 h 2450036"/>
                <a:gd name="connsiteX24" fmla="*/ 557769 w 2499851"/>
                <a:gd name="connsiteY24" fmla="*/ 2328065 h 2450036"/>
                <a:gd name="connsiteX25" fmla="*/ 308684 w 2499851"/>
                <a:gd name="connsiteY25" fmla="*/ 2450036 h 2450036"/>
                <a:gd name="connsiteX26" fmla="*/ 17051 w 2499851"/>
                <a:gd name="connsiteY26" fmla="*/ 2207384 h 2450036"/>
                <a:gd name="connsiteX27" fmla="*/ 35317 w 2499851"/>
                <a:gd name="connsiteY27" fmla="*/ 1591165 h 2450036"/>
                <a:gd name="connsiteX28" fmla="*/ 10438 w 2499851"/>
                <a:gd name="connsiteY28" fmla="*/ 1144722 h 2450036"/>
                <a:gd name="connsiteX29" fmla="*/ 35778 w 2499851"/>
                <a:gd name="connsiteY29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73439 w 2499851"/>
                <a:gd name="connsiteY14" fmla="*/ 1353651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5260 w 2499851"/>
                <a:gd name="connsiteY16" fmla="*/ 1447919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03442 w 2499851"/>
                <a:gd name="connsiteY17" fmla="*/ 1521297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32973 w 2499851"/>
                <a:gd name="connsiteY11" fmla="*/ 929445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557769 w 2499851"/>
                <a:gd name="connsiteY28" fmla="*/ 2328065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68519 w 2499851"/>
                <a:gd name="connsiteY26" fmla="*/ 2242914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10766 w 2499851"/>
                <a:gd name="connsiteY18" fmla="*/ 1482504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1311 w 2499851"/>
                <a:gd name="connsiteY14" fmla="*/ 1213344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14862 w 2499851"/>
                <a:gd name="connsiteY15" fmla="*/ 1410507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54795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88841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99851" h="2450036">
                  <a:moveTo>
                    <a:pt x="35778" y="646856"/>
                  </a:moveTo>
                  <a:cubicBezTo>
                    <a:pt x="69875" y="480066"/>
                    <a:pt x="53642" y="236269"/>
                    <a:pt x="215020" y="143981"/>
                  </a:cubicBezTo>
                  <a:cubicBezTo>
                    <a:pt x="312027" y="49764"/>
                    <a:pt x="499255" y="8624"/>
                    <a:pt x="632377" y="761"/>
                  </a:cubicBezTo>
                  <a:cubicBezTo>
                    <a:pt x="765499" y="-7102"/>
                    <a:pt x="897314" y="47896"/>
                    <a:pt x="1008897" y="74768"/>
                  </a:cubicBezTo>
                  <a:cubicBezTo>
                    <a:pt x="1120480" y="101640"/>
                    <a:pt x="1201238" y="208068"/>
                    <a:pt x="1297023" y="246458"/>
                  </a:cubicBezTo>
                  <a:cubicBezTo>
                    <a:pt x="1392808" y="284848"/>
                    <a:pt x="1506716" y="328038"/>
                    <a:pt x="1613339" y="354036"/>
                  </a:cubicBezTo>
                  <a:cubicBezTo>
                    <a:pt x="1719962" y="380034"/>
                    <a:pt x="1874845" y="365680"/>
                    <a:pt x="1975856" y="380928"/>
                  </a:cubicBezTo>
                  <a:cubicBezTo>
                    <a:pt x="2076867" y="396176"/>
                    <a:pt x="2133514" y="400702"/>
                    <a:pt x="2219405" y="445526"/>
                  </a:cubicBezTo>
                  <a:cubicBezTo>
                    <a:pt x="2305296" y="490350"/>
                    <a:pt x="2405279" y="604945"/>
                    <a:pt x="2452107" y="671385"/>
                  </a:cubicBezTo>
                  <a:cubicBezTo>
                    <a:pt x="2498935" y="737825"/>
                    <a:pt x="2513407" y="798446"/>
                    <a:pt x="2486159" y="892575"/>
                  </a:cubicBezTo>
                  <a:cubicBezTo>
                    <a:pt x="2458911" y="986705"/>
                    <a:pt x="2176417" y="894717"/>
                    <a:pt x="2089589" y="908054"/>
                  </a:cubicBezTo>
                  <a:cubicBezTo>
                    <a:pt x="2002762" y="921392"/>
                    <a:pt x="2011995" y="933330"/>
                    <a:pt x="1984747" y="954845"/>
                  </a:cubicBezTo>
                  <a:cubicBezTo>
                    <a:pt x="1957499" y="976360"/>
                    <a:pt x="1942685" y="989632"/>
                    <a:pt x="1926099" y="1037145"/>
                  </a:cubicBezTo>
                  <a:cubicBezTo>
                    <a:pt x="1909513" y="1084658"/>
                    <a:pt x="1926517" y="1151117"/>
                    <a:pt x="1891311" y="1213344"/>
                  </a:cubicBezTo>
                  <a:cubicBezTo>
                    <a:pt x="1856105" y="1275571"/>
                    <a:pt x="1762455" y="1370516"/>
                    <a:pt x="1714862" y="1410507"/>
                  </a:cubicBezTo>
                  <a:cubicBezTo>
                    <a:pt x="1667269" y="1450498"/>
                    <a:pt x="1637738" y="1443429"/>
                    <a:pt x="1605751" y="1453290"/>
                  </a:cubicBezTo>
                  <a:cubicBezTo>
                    <a:pt x="1573764" y="1463151"/>
                    <a:pt x="1531885" y="1459809"/>
                    <a:pt x="1499780" y="1488841"/>
                  </a:cubicBezTo>
                  <a:cubicBezTo>
                    <a:pt x="1467676" y="1517873"/>
                    <a:pt x="1455875" y="1579979"/>
                    <a:pt x="1412633" y="1622113"/>
                  </a:cubicBezTo>
                  <a:cubicBezTo>
                    <a:pt x="1369391" y="1664247"/>
                    <a:pt x="1281343" y="1687763"/>
                    <a:pt x="1229495" y="1720257"/>
                  </a:cubicBezTo>
                  <a:cubicBezTo>
                    <a:pt x="1177647" y="1752751"/>
                    <a:pt x="1163517" y="1751856"/>
                    <a:pt x="1101547" y="1817076"/>
                  </a:cubicBezTo>
                  <a:cubicBezTo>
                    <a:pt x="1039577" y="1882296"/>
                    <a:pt x="966075" y="1994140"/>
                    <a:pt x="928757" y="2036274"/>
                  </a:cubicBezTo>
                  <a:lnTo>
                    <a:pt x="877639" y="2069881"/>
                  </a:lnTo>
                  <a:lnTo>
                    <a:pt x="826123" y="2109769"/>
                  </a:lnTo>
                  <a:lnTo>
                    <a:pt x="781678" y="2145184"/>
                  </a:lnTo>
                  <a:lnTo>
                    <a:pt x="726993" y="2224061"/>
                  </a:lnTo>
                  <a:lnTo>
                    <a:pt x="685663" y="2282359"/>
                  </a:lnTo>
                  <a:lnTo>
                    <a:pt x="614874" y="2321470"/>
                  </a:lnTo>
                  <a:lnTo>
                    <a:pt x="555693" y="2356346"/>
                  </a:lnTo>
                  <a:cubicBezTo>
                    <a:pt x="486881" y="2445412"/>
                    <a:pt x="391712" y="2409379"/>
                    <a:pt x="308684" y="2450036"/>
                  </a:cubicBezTo>
                  <a:cubicBezTo>
                    <a:pt x="112288" y="2450036"/>
                    <a:pt x="17051" y="2403780"/>
                    <a:pt x="17051" y="2207384"/>
                  </a:cubicBezTo>
                  <a:cubicBezTo>
                    <a:pt x="16031" y="2000185"/>
                    <a:pt x="36337" y="1798364"/>
                    <a:pt x="35317" y="1591165"/>
                  </a:cubicBezTo>
                  <a:cubicBezTo>
                    <a:pt x="35992" y="1384471"/>
                    <a:pt x="13482" y="1279083"/>
                    <a:pt x="10438" y="1144722"/>
                  </a:cubicBezTo>
                  <a:cubicBezTo>
                    <a:pt x="7394" y="1010361"/>
                    <a:pt x="-22710" y="795049"/>
                    <a:pt x="35778" y="64685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350" dirty="0">
                <a:latin typeface="WhitneyHTF-SemiBold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944" y="939421"/>
              <a:ext cx="1094696" cy="1078276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2895633" y="2061029"/>
              <a:ext cx="257825" cy="1024541"/>
              <a:chOff x="5001610" y="2512721"/>
              <a:chExt cx="343766" cy="1366054"/>
            </a:xfrm>
          </p:grpSpPr>
          <p:sp>
            <p:nvSpPr>
              <p:cNvPr id="49" name="Can 11"/>
              <p:cNvSpPr/>
              <p:nvPr/>
            </p:nvSpPr>
            <p:spPr>
              <a:xfrm>
                <a:off x="5001610" y="2512721"/>
                <a:ext cx="343766" cy="1366054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12-Point Star 49"/>
              <p:cNvSpPr/>
              <p:nvPr/>
            </p:nvSpPr>
            <p:spPr>
              <a:xfrm>
                <a:off x="5092823" y="3497057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12-Point Star 50"/>
              <p:cNvSpPr/>
              <p:nvPr/>
            </p:nvSpPr>
            <p:spPr>
              <a:xfrm>
                <a:off x="5124001" y="372330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12-Point Star 51"/>
              <p:cNvSpPr/>
              <p:nvPr/>
            </p:nvSpPr>
            <p:spPr>
              <a:xfrm>
                <a:off x="5203510" y="3514153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12-Point Star 52"/>
              <p:cNvSpPr/>
              <p:nvPr/>
            </p:nvSpPr>
            <p:spPr>
              <a:xfrm>
                <a:off x="5139418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12-Point Star 53"/>
              <p:cNvSpPr/>
              <p:nvPr/>
            </p:nvSpPr>
            <p:spPr>
              <a:xfrm>
                <a:off x="5048181" y="3634052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12-Point Star 54"/>
              <p:cNvSpPr/>
              <p:nvPr/>
            </p:nvSpPr>
            <p:spPr>
              <a:xfrm>
                <a:off x="5179345" y="362484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12-Point Star 55"/>
              <p:cNvSpPr/>
              <p:nvPr/>
            </p:nvSpPr>
            <p:spPr>
              <a:xfrm>
                <a:off x="5029917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951636" y="3030628"/>
              <a:ext cx="257825" cy="1024541"/>
              <a:chOff x="1951636" y="3030628"/>
              <a:chExt cx="257825" cy="1024541"/>
            </a:xfrm>
          </p:grpSpPr>
          <p:sp>
            <p:nvSpPr>
              <p:cNvPr id="58" name="Can 11"/>
              <p:cNvSpPr/>
              <p:nvPr/>
            </p:nvSpPr>
            <p:spPr>
              <a:xfrm>
                <a:off x="1951636" y="3030628"/>
                <a:ext cx="257825" cy="1024541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141" y="3798281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9736">
                <a:off x="2062007" y="3700063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1680">
                <a:off x="1982890" y="3593982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349568">
                <a:off x="2030228" y="3446095"/>
                <a:ext cx="139390" cy="131484"/>
              </a:xfrm>
              <a:prstGeom prst="rect">
                <a:avLst/>
              </a:prstGeom>
            </p:spPr>
          </p:pic>
          <p:sp>
            <p:nvSpPr>
              <p:cNvPr id="70" name="Oval 69"/>
              <p:cNvSpPr/>
              <p:nvPr/>
            </p:nvSpPr>
            <p:spPr>
              <a:xfrm>
                <a:off x="2096315" y="3400117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966762" y="3683228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113803" y="3796661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001114" y="3906150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5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733550" y="851784"/>
            <a:ext cx="5501802" cy="3994312"/>
            <a:chOff x="1049577" y="851784"/>
            <a:chExt cx="5501802" cy="3994312"/>
          </a:xfrm>
        </p:grpSpPr>
        <p:graphicFrame>
          <p:nvGraphicFramePr>
            <p:cNvPr id="4" name="Diagram 3"/>
            <p:cNvGraphicFramePr/>
            <p:nvPr>
              <p:extLst/>
            </p:nvPr>
          </p:nvGraphicFramePr>
          <p:xfrm>
            <a:off x="2846713" y="851784"/>
            <a:ext cx="3704666" cy="29208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28" name="Diagram 27"/>
            <p:cNvGraphicFramePr/>
            <p:nvPr>
              <p:extLst/>
            </p:nvPr>
          </p:nvGraphicFramePr>
          <p:xfrm>
            <a:off x="1049577" y="1061497"/>
            <a:ext cx="4572000" cy="37845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800" dirty="0" err="1"/>
              <a:t>Pilot+full</a:t>
            </a:r>
            <a:r>
              <a:rPr lang="en-US" sz="2800" dirty="0"/>
              <a:t> experiment on same slide</a:t>
            </a:r>
          </a:p>
        </p:txBody>
      </p:sp>
      <p:graphicFrame>
        <p:nvGraphicFramePr>
          <p:cNvPr id="23" name="Chart 22"/>
          <p:cNvGraphicFramePr/>
          <p:nvPr>
            <p:extLst/>
          </p:nvPr>
        </p:nvGraphicFramePr>
        <p:xfrm>
          <a:off x="1261371" y="4046017"/>
          <a:ext cx="1640242" cy="109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0" name="Rounded Rectangle 7"/>
          <p:cNvSpPr/>
          <p:nvPr/>
        </p:nvSpPr>
        <p:spPr>
          <a:xfrm>
            <a:off x="1383022" y="2061030"/>
            <a:ext cx="1396940" cy="904646"/>
          </a:xfrm>
          <a:custGeom>
            <a:avLst/>
            <a:gdLst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2895600 w 2895600"/>
              <a:gd name="connsiteY4" fmla="*/ 1777993 h 2133600"/>
              <a:gd name="connsiteX5" fmla="*/ 2539993 w 2895600"/>
              <a:gd name="connsiteY5" fmla="*/ 2133600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2166395 w 2895600"/>
              <a:gd name="connsiteY4" fmla="*/ 1268707 h 2133600"/>
              <a:gd name="connsiteX5" fmla="*/ 2539993 w 2895600"/>
              <a:gd name="connsiteY5" fmla="*/ 2133600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2166395 w 2895600"/>
              <a:gd name="connsiteY4" fmla="*/ 1268707 h 2133600"/>
              <a:gd name="connsiteX5" fmla="*/ 1313077 w 2895600"/>
              <a:gd name="connsiteY5" fmla="*/ 1138177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2015924 w 2895600"/>
              <a:gd name="connsiteY4" fmla="*/ 909892 h 2133600"/>
              <a:gd name="connsiteX5" fmla="*/ 1313077 w 2895600"/>
              <a:gd name="connsiteY5" fmla="*/ 1138177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2015924 w 2895600"/>
              <a:gd name="connsiteY4" fmla="*/ 909892 h 2133600"/>
              <a:gd name="connsiteX5" fmla="*/ 1370950 w 2895600"/>
              <a:gd name="connsiteY5" fmla="*/ 1311797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2015924 w 2895600"/>
              <a:gd name="connsiteY4" fmla="*/ 909892 h 2133600"/>
              <a:gd name="connsiteX5" fmla="*/ 1081582 w 2895600"/>
              <a:gd name="connsiteY5" fmla="*/ 1983129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1691832 w 2895600"/>
              <a:gd name="connsiteY4" fmla="*/ 921467 h 2133600"/>
              <a:gd name="connsiteX5" fmla="*/ 1081582 w 2895600"/>
              <a:gd name="connsiteY5" fmla="*/ 1983129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355607 h 2133600"/>
              <a:gd name="connsiteX1" fmla="*/ 355607 w 2895600"/>
              <a:gd name="connsiteY1" fmla="*/ 0 h 2133600"/>
              <a:gd name="connsiteX2" fmla="*/ 2539993 w 2895600"/>
              <a:gd name="connsiteY2" fmla="*/ 0 h 2133600"/>
              <a:gd name="connsiteX3" fmla="*/ 2895600 w 2895600"/>
              <a:gd name="connsiteY3" fmla="*/ 355607 h 2133600"/>
              <a:gd name="connsiteX4" fmla="*/ 1772855 w 2895600"/>
              <a:gd name="connsiteY4" fmla="*/ 1222408 h 2133600"/>
              <a:gd name="connsiteX5" fmla="*/ 1081582 w 2895600"/>
              <a:gd name="connsiteY5" fmla="*/ 1983129 h 2133600"/>
              <a:gd name="connsiteX6" fmla="*/ 355607 w 2895600"/>
              <a:gd name="connsiteY6" fmla="*/ 2133600 h 2133600"/>
              <a:gd name="connsiteX7" fmla="*/ 0 w 2895600"/>
              <a:gd name="connsiteY7" fmla="*/ 1777993 h 2133600"/>
              <a:gd name="connsiteX8" fmla="*/ 0 w 2895600"/>
              <a:gd name="connsiteY8" fmla="*/ 355607 h 2133600"/>
              <a:gd name="connsiteX0" fmla="*/ 0 w 2895600"/>
              <a:gd name="connsiteY0" fmla="*/ 830170 h 2608163"/>
              <a:gd name="connsiteX1" fmla="*/ 302070 w 2895600"/>
              <a:gd name="connsiteY1" fmla="*/ 0 h 2608163"/>
              <a:gd name="connsiteX2" fmla="*/ 2539993 w 2895600"/>
              <a:gd name="connsiteY2" fmla="*/ 474563 h 2608163"/>
              <a:gd name="connsiteX3" fmla="*/ 2895600 w 2895600"/>
              <a:gd name="connsiteY3" fmla="*/ 830170 h 2608163"/>
              <a:gd name="connsiteX4" fmla="*/ 1772855 w 2895600"/>
              <a:gd name="connsiteY4" fmla="*/ 1696971 h 2608163"/>
              <a:gd name="connsiteX5" fmla="*/ 1081582 w 2895600"/>
              <a:gd name="connsiteY5" fmla="*/ 2457692 h 2608163"/>
              <a:gd name="connsiteX6" fmla="*/ 355607 w 2895600"/>
              <a:gd name="connsiteY6" fmla="*/ 2608163 h 2608163"/>
              <a:gd name="connsiteX7" fmla="*/ 0 w 2895600"/>
              <a:gd name="connsiteY7" fmla="*/ 2252556 h 2608163"/>
              <a:gd name="connsiteX8" fmla="*/ 0 w 2895600"/>
              <a:gd name="connsiteY8" fmla="*/ 830170 h 2608163"/>
              <a:gd name="connsiteX0" fmla="*/ 0 w 2895600"/>
              <a:gd name="connsiteY0" fmla="*/ 830170 h 2608163"/>
              <a:gd name="connsiteX1" fmla="*/ 302070 w 2895600"/>
              <a:gd name="connsiteY1" fmla="*/ 0 h 2608163"/>
              <a:gd name="connsiteX2" fmla="*/ 1684487 w 2895600"/>
              <a:gd name="connsiteY2" fmla="*/ 290334 h 2608163"/>
              <a:gd name="connsiteX3" fmla="*/ 2539993 w 2895600"/>
              <a:gd name="connsiteY3" fmla="*/ 474563 h 2608163"/>
              <a:gd name="connsiteX4" fmla="*/ 2895600 w 2895600"/>
              <a:gd name="connsiteY4" fmla="*/ 830170 h 2608163"/>
              <a:gd name="connsiteX5" fmla="*/ 1772855 w 2895600"/>
              <a:gd name="connsiteY5" fmla="*/ 1696971 h 2608163"/>
              <a:gd name="connsiteX6" fmla="*/ 1081582 w 2895600"/>
              <a:gd name="connsiteY6" fmla="*/ 2457692 h 2608163"/>
              <a:gd name="connsiteX7" fmla="*/ 355607 w 2895600"/>
              <a:gd name="connsiteY7" fmla="*/ 2608163 h 2608163"/>
              <a:gd name="connsiteX8" fmla="*/ 0 w 2895600"/>
              <a:gd name="connsiteY8" fmla="*/ 2252556 h 2608163"/>
              <a:gd name="connsiteX9" fmla="*/ 0 w 2895600"/>
              <a:gd name="connsiteY9" fmla="*/ 830170 h 2608163"/>
              <a:gd name="connsiteX0" fmla="*/ 0 w 2895600"/>
              <a:gd name="connsiteY0" fmla="*/ 830170 h 2608163"/>
              <a:gd name="connsiteX1" fmla="*/ 302070 w 2895600"/>
              <a:gd name="connsiteY1" fmla="*/ 0 h 2608163"/>
              <a:gd name="connsiteX2" fmla="*/ 1424453 w 2895600"/>
              <a:gd name="connsiteY2" fmla="*/ 406081 h 2608163"/>
              <a:gd name="connsiteX3" fmla="*/ 2539993 w 2895600"/>
              <a:gd name="connsiteY3" fmla="*/ 474563 h 2608163"/>
              <a:gd name="connsiteX4" fmla="*/ 2895600 w 2895600"/>
              <a:gd name="connsiteY4" fmla="*/ 830170 h 2608163"/>
              <a:gd name="connsiteX5" fmla="*/ 1772855 w 2895600"/>
              <a:gd name="connsiteY5" fmla="*/ 1696971 h 2608163"/>
              <a:gd name="connsiteX6" fmla="*/ 1081582 w 2895600"/>
              <a:gd name="connsiteY6" fmla="*/ 2457692 h 2608163"/>
              <a:gd name="connsiteX7" fmla="*/ 355607 w 2895600"/>
              <a:gd name="connsiteY7" fmla="*/ 2608163 h 2608163"/>
              <a:gd name="connsiteX8" fmla="*/ 0 w 2895600"/>
              <a:gd name="connsiteY8" fmla="*/ 2252556 h 2608163"/>
              <a:gd name="connsiteX9" fmla="*/ 0 w 2895600"/>
              <a:gd name="connsiteY9" fmla="*/ 830170 h 2608163"/>
              <a:gd name="connsiteX0" fmla="*/ 0 w 2895600"/>
              <a:gd name="connsiteY0" fmla="*/ 911193 h 2689186"/>
              <a:gd name="connsiteX1" fmla="*/ 523864 w 2895600"/>
              <a:gd name="connsiteY1" fmla="*/ 0 h 2689186"/>
              <a:gd name="connsiteX2" fmla="*/ 1424453 w 2895600"/>
              <a:gd name="connsiteY2" fmla="*/ 487104 h 2689186"/>
              <a:gd name="connsiteX3" fmla="*/ 2539993 w 2895600"/>
              <a:gd name="connsiteY3" fmla="*/ 555586 h 2689186"/>
              <a:gd name="connsiteX4" fmla="*/ 2895600 w 2895600"/>
              <a:gd name="connsiteY4" fmla="*/ 911193 h 2689186"/>
              <a:gd name="connsiteX5" fmla="*/ 1772855 w 2895600"/>
              <a:gd name="connsiteY5" fmla="*/ 1777994 h 2689186"/>
              <a:gd name="connsiteX6" fmla="*/ 1081582 w 2895600"/>
              <a:gd name="connsiteY6" fmla="*/ 2538715 h 2689186"/>
              <a:gd name="connsiteX7" fmla="*/ 355607 w 2895600"/>
              <a:gd name="connsiteY7" fmla="*/ 2689186 h 2689186"/>
              <a:gd name="connsiteX8" fmla="*/ 0 w 2895600"/>
              <a:gd name="connsiteY8" fmla="*/ 2333579 h 2689186"/>
              <a:gd name="connsiteX9" fmla="*/ 0 w 2895600"/>
              <a:gd name="connsiteY9" fmla="*/ 911193 h 2689186"/>
              <a:gd name="connsiteX0" fmla="*/ 0 w 2895600"/>
              <a:gd name="connsiteY0" fmla="*/ 911193 h 2689186"/>
              <a:gd name="connsiteX1" fmla="*/ 523864 w 2895600"/>
              <a:gd name="connsiteY1" fmla="*/ 0 h 2689186"/>
              <a:gd name="connsiteX2" fmla="*/ 1424453 w 2895600"/>
              <a:gd name="connsiteY2" fmla="*/ 487104 h 2689186"/>
              <a:gd name="connsiteX3" fmla="*/ 2539993 w 2895600"/>
              <a:gd name="connsiteY3" fmla="*/ 555586 h 2689186"/>
              <a:gd name="connsiteX4" fmla="*/ 2895600 w 2895600"/>
              <a:gd name="connsiteY4" fmla="*/ 911193 h 2689186"/>
              <a:gd name="connsiteX5" fmla="*/ 1772855 w 2895600"/>
              <a:gd name="connsiteY5" fmla="*/ 1777994 h 2689186"/>
              <a:gd name="connsiteX6" fmla="*/ 1081582 w 2895600"/>
              <a:gd name="connsiteY6" fmla="*/ 2538715 h 2689186"/>
              <a:gd name="connsiteX7" fmla="*/ 355607 w 2895600"/>
              <a:gd name="connsiteY7" fmla="*/ 2689186 h 2689186"/>
              <a:gd name="connsiteX8" fmla="*/ 0 w 2895600"/>
              <a:gd name="connsiteY8" fmla="*/ 2333579 h 2689186"/>
              <a:gd name="connsiteX9" fmla="*/ 0 w 2895600"/>
              <a:gd name="connsiteY9" fmla="*/ 911193 h 2689186"/>
              <a:gd name="connsiteX0" fmla="*/ 0 w 2895600"/>
              <a:gd name="connsiteY0" fmla="*/ 760722 h 2538715"/>
              <a:gd name="connsiteX1" fmla="*/ 447383 w 2895600"/>
              <a:gd name="connsiteY1" fmla="*/ 0 h 2538715"/>
              <a:gd name="connsiteX2" fmla="*/ 1424453 w 2895600"/>
              <a:gd name="connsiteY2" fmla="*/ 336633 h 2538715"/>
              <a:gd name="connsiteX3" fmla="*/ 2539993 w 2895600"/>
              <a:gd name="connsiteY3" fmla="*/ 405115 h 2538715"/>
              <a:gd name="connsiteX4" fmla="*/ 2895600 w 2895600"/>
              <a:gd name="connsiteY4" fmla="*/ 760722 h 2538715"/>
              <a:gd name="connsiteX5" fmla="*/ 1772855 w 2895600"/>
              <a:gd name="connsiteY5" fmla="*/ 1627523 h 2538715"/>
              <a:gd name="connsiteX6" fmla="*/ 1081582 w 2895600"/>
              <a:gd name="connsiteY6" fmla="*/ 2388244 h 2538715"/>
              <a:gd name="connsiteX7" fmla="*/ 355607 w 2895600"/>
              <a:gd name="connsiteY7" fmla="*/ 2538715 h 2538715"/>
              <a:gd name="connsiteX8" fmla="*/ 0 w 2895600"/>
              <a:gd name="connsiteY8" fmla="*/ 2183108 h 2538715"/>
              <a:gd name="connsiteX9" fmla="*/ 0 w 2895600"/>
              <a:gd name="connsiteY9" fmla="*/ 760722 h 2538715"/>
              <a:gd name="connsiteX0" fmla="*/ 0 w 2895600"/>
              <a:gd name="connsiteY0" fmla="*/ 760722 h 2538715"/>
              <a:gd name="connsiteX1" fmla="*/ 447383 w 2895600"/>
              <a:gd name="connsiteY1" fmla="*/ 0 h 2538715"/>
              <a:gd name="connsiteX2" fmla="*/ 1424453 w 2895600"/>
              <a:gd name="connsiteY2" fmla="*/ 336633 h 2538715"/>
              <a:gd name="connsiteX3" fmla="*/ 2539993 w 2895600"/>
              <a:gd name="connsiteY3" fmla="*/ 405115 h 2538715"/>
              <a:gd name="connsiteX4" fmla="*/ 2895600 w 2895600"/>
              <a:gd name="connsiteY4" fmla="*/ 760722 h 2538715"/>
              <a:gd name="connsiteX5" fmla="*/ 1987001 w 2895600"/>
              <a:gd name="connsiteY5" fmla="*/ 1639098 h 2538715"/>
              <a:gd name="connsiteX6" fmla="*/ 1081582 w 2895600"/>
              <a:gd name="connsiteY6" fmla="*/ 2388244 h 2538715"/>
              <a:gd name="connsiteX7" fmla="*/ 355607 w 2895600"/>
              <a:gd name="connsiteY7" fmla="*/ 2538715 h 2538715"/>
              <a:gd name="connsiteX8" fmla="*/ 0 w 2895600"/>
              <a:gd name="connsiteY8" fmla="*/ 2183108 h 2538715"/>
              <a:gd name="connsiteX9" fmla="*/ 0 w 2895600"/>
              <a:gd name="connsiteY9" fmla="*/ 760722 h 2538715"/>
              <a:gd name="connsiteX0" fmla="*/ 0 w 2895600"/>
              <a:gd name="connsiteY0" fmla="*/ 813813 h 2591806"/>
              <a:gd name="connsiteX1" fmla="*/ 447383 w 2895600"/>
              <a:gd name="connsiteY1" fmla="*/ 53091 h 2591806"/>
              <a:gd name="connsiteX2" fmla="*/ 659645 w 2895600"/>
              <a:gd name="connsiteY2" fmla="*/ 100356 h 2591806"/>
              <a:gd name="connsiteX3" fmla="*/ 1424453 w 2895600"/>
              <a:gd name="connsiteY3" fmla="*/ 389724 h 2591806"/>
              <a:gd name="connsiteX4" fmla="*/ 2539993 w 2895600"/>
              <a:gd name="connsiteY4" fmla="*/ 458206 h 2591806"/>
              <a:gd name="connsiteX5" fmla="*/ 2895600 w 2895600"/>
              <a:gd name="connsiteY5" fmla="*/ 813813 h 2591806"/>
              <a:gd name="connsiteX6" fmla="*/ 1987001 w 2895600"/>
              <a:gd name="connsiteY6" fmla="*/ 1692189 h 2591806"/>
              <a:gd name="connsiteX7" fmla="*/ 1081582 w 2895600"/>
              <a:gd name="connsiteY7" fmla="*/ 2441335 h 2591806"/>
              <a:gd name="connsiteX8" fmla="*/ 355607 w 2895600"/>
              <a:gd name="connsiteY8" fmla="*/ 2591806 h 2591806"/>
              <a:gd name="connsiteX9" fmla="*/ 0 w 2895600"/>
              <a:gd name="connsiteY9" fmla="*/ 2236199 h 2591806"/>
              <a:gd name="connsiteX10" fmla="*/ 0 w 2895600"/>
              <a:gd name="connsiteY10" fmla="*/ 813813 h 2591806"/>
              <a:gd name="connsiteX0" fmla="*/ 0 w 2895600"/>
              <a:gd name="connsiteY0" fmla="*/ 813813 h 2591806"/>
              <a:gd name="connsiteX1" fmla="*/ 447383 w 2895600"/>
              <a:gd name="connsiteY1" fmla="*/ 53091 h 2591806"/>
              <a:gd name="connsiteX2" fmla="*/ 659645 w 2895600"/>
              <a:gd name="connsiteY2" fmla="*/ 100356 h 2591806"/>
              <a:gd name="connsiteX3" fmla="*/ 1424453 w 2895600"/>
              <a:gd name="connsiteY3" fmla="*/ 389724 h 2591806"/>
              <a:gd name="connsiteX4" fmla="*/ 2539993 w 2895600"/>
              <a:gd name="connsiteY4" fmla="*/ 458206 h 2591806"/>
              <a:gd name="connsiteX5" fmla="*/ 2895600 w 2895600"/>
              <a:gd name="connsiteY5" fmla="*/ 813813 h 2591806"/>
              <a:gd name="connsiteX6" fmla="*/ 1987001 w 2895600"/>
              <a:gd name="connsiteY6" fmla="*/ 1692189 h 2591806"/>
              <a:gd name="connsiteX7" fmla="*/ 1081582 w 2895600"/>
              <a:gd name="connsiteY7" fmla="*/ 2441335 h 2591806"/>
              <a:gd name="connsiteX8" fmla="*/ 355607 w 2895600"/>
              <a:gd name="connsiteY8" fmla="*/ 2591806 h 2591806"/>
              <a:gd name="connsiteX9" fmla="*/ 0 w 2895600"/>
              <a:gd name="connsiteY9" fmla="*/ 2236199 h 2591806"/>
              <a:gd name="connsiteX10" fmla="*/ 0 w 2895600"/>
              <a:gd name="connsiteY10" fmla="*/ 813813 h 2591806"/>
              <a:gd name="connsiteX0" fmla="*/ 0 w 2895600"/>
              <a:gd name="connsiteY0" fmla="*/ 813813 h 2591806"/>
              <a:gd name="connsiteX1" fmla="*/ 447383 w 2895600"/>
              <a:gd name="connsiteY1" fmla="*/ 53091 h 2591806"/>
              <a:gd name="connsiteX2" fmla="*/ 659645 w 2895600"/>
              <a:gd name="connsiteY2" fmla="*/ 100356 h 2591806"/>
              <a:gd name="connsiteX3" fmla="*/ 1424453 w 2895600"/>
              <a:gd name="connsiteY3" fmla="*/ 389724 h 2591806"/>
              <a:gd name="connsiteX4" fmla="*/ 2539993 w 2895600"/>
              <a:gd name="connsiteY4" fmla="*/ 458206 h 2591806"/>
              <a:gd name="connsiteX5" fmla="*/ 2895600 w 2895600"/>
              <a:gd name="connsiteY5" fmla="*/ 813813 h 2591806"/>
              <a:gd name="connsiteX6" fmla="*/ 1987001 w 2895600"/>
              <a:gd name="connsiteY6" fmla="*/ 1692189 h 2591806"/>
              <a:gd name="connsiteX7" fmla="*/ 1081582 w 2895600"/>
              <a:gd name="connsiteY7" fmla="*/ 2441335 h 2591806"/>
              <a:gd name="connsiteX8" fmla="*/ 355607 w 2895600"/>
              <a:gd name="connsiteY8" fmla="*/ 2591806 h 2591806"/>
              <a:gd name="connsiteX9" fmla="*/ 0 w 2895600"/>
              <a:gd name="connsiteY9" fmla="*/ 2236199 h 2591806"/>
              <a:gd name="connsiteX10" fmla="*/ 0 w 2895600"/>
              <a:gd name="connsiteY10" fmla="*/ 813813 h 2591806"/>
              <a:gd name="connsiteX0" fmla="*/ 0 w 2895600"/>
              <a:gd name="connsiteY0" fmla="*/ 816370 h 2594363"/>
              <a:gd name="connsiteX1" fmla="*/ 447383 w 2895600"/>
              <a:gd name="connsiteY1" fmla="*/ 55648 h 2594363"/>
              <a:gd name="connsiteX2" fmla="*/ 659645 w 2895600"/>
              <a:gd name="connsiteY2" fmla="*/ 102913 h 2594363"/>
              <a:gd name="connsiteX3" fmla="*/ 1424453 w 2895600"/>
              <a:gd name="connsiteY3" fmla="*/ 392281 h 2594363"/>
              <a:gd name="connsiteX4" fmla="*/ 2539993 w 2895600"/>
              <a:gd name="connsiteY4" fmla="*/ 460763 h 2594363"/>
              <a:gd name="connsiteX5" fmla="*/ 2895600 w 2895600"/>
              <a:gd name="connsiteY5" fmla="*/ 816370 h 2594363"/>
              <a:gd name="connsiteX6" fmla="*/ 1987001 w 2895600"/>
              <a:gd name="connsiteY6" fmla="*/ 1694746 h 2594363"/>
              <a:gd name="connsiteX7" fmla="*/ 1081582 w 2895600"/>
              <a:gd name="connsiteY7" fmla="*/ 2443892 h 2594363"/>
              <a:gd name="connsiteX8" fmla="*/ 355607 w 2895600"/>
              <a:gd name="connsiteY8" fmla="*/ 2594363 h 2594363"/>
              <a:gd name="connsiteX9" fmla="*/ 0 w 2895600"/>
              <a:gd name="connsiteY9" fmla="*/ 2238756 h 2594363"/>
              <a:gd name="connsiteX10" fmla="*/ 0 w 2895600"/>
              <a:gd name="connsiteY10" fmla="*/ 816370 h 2594363"/>
              <a:gd name="connsiteX0" fmla="*/ 0 w 2895600"/>
              <a:gd name="connsiteY0" fmla="*/ 813425 h 2591418"/>
              <a:gd name="connsiteX1" fmla="*/ 447383 w 2895600"/>
              <a:gd name="connsiteY1" fmla="*/ 52703 h 2591418"/>
              <a:gd name="connsiteX2" fmla="*/ 827902 w 2895600"/>
              <a:gd name="connsiteY2" fmla="*/ 111543 h 2591418"/>
              <a:gd name="connsiteX3" fmla="*/ 1424453 w 2895600"/>
              <a:gd name="connsiteY3" fmla="*/ 389336 h 2591418"/>
              <a:gd name="connsiteX4" fmla="*/ 2539993 w 2895600"/>
              <a:gd name="connsiteY4" fmla="*/ 457818 h 2591418"/>
              <a:gd name="connsiteX5" fmla="*/ 2895600 w 2895600"/>
              <a:gd name="connsiteY5" fmla="*/ 813425 h 2591418"/>
              <a:gd name="connsiteX6" fmla="*/ 1987001 w 2895600"/>
              <a:gd name="connsiteY6" fmla="*/ 1691801 h 2591418"/>
              <a:gd name="connsiteX7" fmla="*/ 1081582 w 2895600"/>
              <a:gd name="connsiteY7" fmla="*/ 2440947 h 2591418"/>
              <a:gd name="connsiteX8" fmla="*/ 355607 w 2895600"/>
              <a:gd name="connsiteY8" fmla="*/ 2591418 h 2591418"/>
              <a:gd name="connsiteX9" fmla="*/ 0 w 2895600"/>
              <a:gd name="connsiteY9" fmla="*/ 2235811 h 2591418"/>
              <a:gd name="connsiteX10" fmla="*/ 0 w 2895600"/>
              <a:gd name="connsiteY10" fmla="*/ 813425 h 2591418"/>
              <a:gd name="connsiteX0" fmla="*/ 0 w 2895600"/>
              <a:gd name="connsiteY0" fmla="*/ 823208 h 2601201"/>
              <a:gd name="connsiteX1" fmla="*/ 447383 w 2895600"/>
              <a:gd name="connsiteY1" fmla="*/ 62486 h 2601201"/>
              <a:gd name="connsiteX2" fmla="*/ 1003808 w 2895600"/>
              <a:gd name="connsiteY2" fmla="*/ 86602 h 2601201"/>
              <a:gd name="connsiteX3" fmla="*/ 1424453 w 2895600"/>
              <a:gd name="connsiteY3" fmla="*/ 399119 h 2601201"/>
              <a:gd name="connsiteX4" fmla="*/ 2539993 w 2895600"/>
              <a:gd name="connsiteY4" fmla="*/ 467601 h 2601201"/>
              <a:gd name="connsiteX5" fmla="*/ 2895600 w 2895600"/>
              <a:gd name="connsiteY5" fmla="*/ 823208 h 2601201"/>
              <a:gd name="connsiteX6" fmla="*/ 1987001 w 2895600"/>
              <a:gd name="connsiteY6" fmla="*/ 1701584 h 2601201"/>
              <a:gd name="connsiteX7" fmla="*/ 1081582 w 2895600"/>
              <a:gd name="connsiteY7" fmla="*/ 2450730 h 2601201"/>
              <a:gd name="connsiteX8" fmla="*/ 355607 w 2895600"/>
              <a:gd name="connsiteY8" fmla="*/ 2601201 h 2601201"/>
              <a:gd name="connsiteX9" fmla="*/ 0 w 2895600"/>
              <a:gd name="connsiteY9" fmla="*/ 2245594 h 2601201"/>
              <a:gd name="connsiteX10" fmla="*/ 0 w 2895600"/>
              <a:gd name="connsiteY10" fmla="*/ 823208 h 2601201"/>
              <a:gd name="connsiteX0" fmla="*/ 0 w 2895600"/>
              <a:gd name="connsiteY0" fmla="*/ 823208 h 2601201"/>
              <a:gd name="connsiteX1" fmla="*/ 447383 w 2895600"/>
              <a:gd name="connsiteY1" fmla="*/ 62486 h 2601201"/>
              <a:gd name="connsiteX2" fmla="*/ 1003808 w 2895600"/>
              <a:gd name="connsiteY2" fmla="*/ 86602 h 2601201"/>
              <a:gd name="connsiteX3" fmla="*/ 1424453 w 2895600"/>
              <a:gd name="connsiteY3" fmla="*/ 399119 h 2601201"/>
              <a:gd name="connsiteX4" fmla="*/ 2539993 w 2895600"/>
              <a:gd name="connsiteY4" fmla="*/ 467601 h 2601201"/>
              <a:gd name="connsiteX5" fmla="*/ 2895600 w 2895600"/>
              <a:gd name="connsiteY5" fmla="*/ 823208 h 2601201"/>
              <a:gd name="connsiteX6" fmla="*/ 1987001 w 2895600"/>
              <a:gd name="connsiteY6" fmla="*/ 1701584 h 2601201"/>
              <a:gd name="connsiteX7" fmla="*/ 890380 w 2895600"/>
              <a:gd name="connsiteY7" fmla="*/ 2149788 h 2601201"/>
              <a:gd name="connsiteX8" fmla="*/ 355607 w 2895600"/>
              <a:gd name="connsiteY8" fmla="*/ 2601201 h 2601201"/>
              <a:gd name="connsiteX9" fmla="*/ 0 w 2895600"/>
              <a:gd name="connsiteY9" fmla="*/ 2245594 h 2601201"/>
              <a:gd name="connsiteX10" fmla="*/ 0 w 2895600"/>
              <a:gd name="connsiteY10" fmla="*/ 823208 h 2601201"/>
              <a:gd name="connsiteX0" fmla="*/ 0 w 2895600"/>
              <a:gd name="connsiteY0" fmla="*/ 823208 h 2601201"/>
              <a:gd name="connsiteX1" fmla="*/ 447383 w 2895600"/>
              <a:gd name="connsiteY1" fmla="*/ 62486 h 2601201"/>
              <a:gd name="connsiteX2" fmla="*/ 1003808 w 2895600"/>
              <a:gd name="connsiteY2" fmla="*/ 86602 h 2601201"/>
              <a:gd name="connsiteX3" fmla="*/ 1424453 w 2895600"/>
              <a:gd name="connsiteY3" fmla="*/ 399119 h 2601201"/>
              <a:gd name="connsiteX4" fmla="*/ 2539993 w 2895600"/>
              <a:gd name="connsiteY4" fmla="*/ 467601 h 2601201"/>
              <a:gd name="connsiteX5" fmla="*/ 2895600 w 2895600"/>
              <a:gd name="connsiteY5" fmla="*/ 823208 h 2601201"/>
              <a:gd name="connsiteX6" fmla="*/ 1765207 w 2895600"/>
              <a:gd name="connsiteY6" fmla="*/ 1574262 h 2601201"/>
              <a:gd name="connsiteX7" fmla="*/ 890380 w 2895600"/>
              <a:gd name="connsiteY7" fmla="*/ 2149788 h 2601201"/>
              <a:gd name="connsiteX8" fmla="*/ 355607 w 2895600"/>
              <a:gd name="connsiteY8" fmla="*/ 2601201 h 2601201"/>
              <a:gd name="connsiteX9" fmla="*/ 0 w 2895600"/>
              <a:gd name="connsiteY9" fmla="*/ 2245594 h 2601201"/>
              <a:gd name="connsiteX10" fmla="*/ 0 w 2895600"/>
              <a:gd name="connsiteY10" fmla="*/ 823208 h 2601201"/>
              <a:gd name="connsiteX0" fmla="*/ 0 w 2895600"/>
              <a:gd name="connsiteY0" fmla="*/ 799960 h 2577953"/>
              <a:gd name="connsiteX1" fmla="*/ 447383 w 2895600"/>
              <a:gd name="connsiteY1" fmla="*/ 39238 h 2577953"/>
              <a:gd name="connsiteX2" fmla="*/ 1018025 w 2895600"/>
              <a:gd name="connsiteY2" fmla="*/ 170931 h 2577953"/>
              <a:gd name="connsiteX3" fmla="*/ 1424453 w 2895600"/>
              <a:gd name="connsiteY3" fmla="*/ 375871 h 2577953"/>
              <a:gd name="connsiteX4" fmla="*/ 2539993 w 2895600"/>
              <a:gd name="connsiteY4" fmla="*/ 444353 h 2577953"/>
              <a:gd name="connsiteX5" fmla="*/ 2895600 w 2895600"/>
              <a:gd name="connsiteY5" fmla="*/ 799960 h 2577953"/>
              <a:gd name="connsiteX6" fmla="*/ 1765207 w 2895600"/>
              <a:gd name="connsiteY6" fmla="*/ 1551014 h 2577953"/>
              <a:gd name="connsiteX7" fmla="*/ 890380 w 2895600"/>
              <a:gd name="connsiteY7" fmla="*/ 2126540 h 2577953"/>
              <a:gd name="connsiteX8" fmla="*/ 355607 w 2895600"/>
              <a:gd name="connsiteY8" fmla="*/ 2577953 h 2577953"/>
              <a:gd name="connsiteX9" fmla="*/ 0 w 2895600"/>
              <a:gd name="connsiteY9" fmla="*/ 2222346 h 2577953"/>
              <a:gd name="connsiteX10" fmla="*/ 0 w 2895600"/>
              <a:gd name="connsiteY10" fmla="*/ 799960 h 2577953"/>
              <a:gd name="connsiteX0" fmla="*/ 0 w 2895600"/>
              <a:gd name="connsiteY0" fmla="*/ 742799 h 2520792"/>
              <a:gd name="connsiteX1" fmla="*/ 354976 w 2895600"/>
              <a:gd name="connsiteY1" fmla="*/ 52002 h 2520792"/>
              <a:gd name="connsiteX2" fmla="*/ 1018025 w 2895600"/>
              <a:gd name="connsiteY2" fmla="*/ 113770 h 2520792"/>
              <a:gd name="connsiteX3" fmla="*/ 1424453 w 2895600"/>
              <a:gd name="connsiteY3" fmla="*/ 318710 h 2520792"/>
              <a:gd name="connsiteX4" fmla="*/ 2539993 w 2895600"/>
              <a:gd name="connsiteY4" fmla="*/ 387192 h 2520792"/>
              <a:gd name="connsiteX5" fmla="*/ 2895600 w 2895600"/>
              <a:gd name="connsiteY5" fmla="*/ 742799 h 2520792"/>
              <a:gd name="connsiteX6" fmla="*/ 1765207 w 2895600"/>
              <a:gd name="connsiteY6" fmla="*/ 1493853 h 2520792"/>
              <a:gd name="connsiteX7" fmla="*/ 890380 w 2895600"/>
              <a:gd name="connsiteY7" fmla="*/ 2069379 h 2520792"/>
              <a:gd name="connsiteX8" fmla="*/ 355607 w 2895600"/>
              <a:gd name="connsiteY8" fmla="*/ 2520792 h 2520792"/>
              <a:gd name="connsiteX9" fmla="*/ 0 w 2895600"/>
              <a:gd name="connsiteY9" fmla="*/ 2165185 h 2520792"/>
              <a:gd name="connsiteX10" fmla="*/ 0 w 2895600"/>
              <a:gd name="connsiteY10" fmla="*/ 742799 h 2520792"/>
              <a:gd name="connsiteX0" fmla="*/ 0 w 2895600"/>
              <a:gd name="connsiteY0" fmla="*/ 761004 h 2538997"/>
              <a:gd name="connsiteX1" fmla="*/ 354976 w 2895600"/>
              <a:gd name="connsiteY1" fmla="*/ 70207 h 2538997"/>
              <a:gd name="connsiteX2" fmla="*/ 1039349 w 2895600"/>
              <a:gd name="connsiteY2" fmla="*/ 72808 h 2538997"/>
              <a:gd name="connsiteX3" fmla="*/ 1424453 w 2895600"/>
              <a:gd name="connsiteY3" fmla="*/ 336915 h 2538997"/>
              <a:gd name="connsiteX4" fmla="*/ 2539993 w 2895600"/>
              <a:gd name="connsiteY4" fmla="*/ 405397 h 2538997"/>
              <a:gd name="connsiteX5" fmla="*/ 2895600 w 2895600"/>
              <a:gd name="connsiteY5" fmla="*/ 761004 h 2538997"/>
              <a:gd name="connsiteX6" fmla="*/ 1765207 w 2895600"/>
              <a:gd name="connsiteY6" fmla="*/ 1512058 h 2538997"/>
              <a:gd name="connsiteX7" fmla="*/ 890380 w 2895600"/>
              <a:gd name="connsiteY7" fmla="*/ 2087584 h 2538997"/>
              <a:gd name="connsiteX8" fmla="*/ 355607 w 2895600"/>
              <a:gd name="connsiteY8" fmla="*/ 2538997 h 2538997"/>
              <a:gd name="connsiteX9" fmla="*/ 0 w 2895600"/>
              <a:gd name="connsiteY9" fmla="*/ 2183390 h 2538997"/>
              <a:gd name="connsiteX10" fmla="*/ 0 w 2895600"/>
              <a:gd name="connsiteY10" fmla="*/ 761004 h 2538997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1424453 w 2895600"/>
              <a:gd name="connsiteY3" fmla="*/ 347126 h 2549208"/>
              <a:gd name="connsiteX4" fmla="*/ 2539993 w 2895600"/>
              <a:gd name="connsiteY4" fmla="*/ 415608 h 2549208"/>
              <a:gd name="connsiteX5" fmla="*/ 2895600 w 2895600"/>
              <a:gd name="connsiteY5" fmla="*/ 771215 h 2549208"/>
              <a:gd name="connsiteX6" fmla="*/ 1765207 w 2895600"/>
              <a:gd name="connsiteY6" fmla="*/ 1522269 h 2549208"/>
              <a:gd name="connsiteX7" fmla="*/ 890380 w 2895600"/>
              <a:gd name="connsiteY7" fmla="*/ 2097795 h 2549208"/>
              <a:gd name="connsiteX8" fmla="*/ 355607 w 2895600"/>
              <a:gd name="connsiteY8" fmla="*/ 2549208 h 2549208"/>
              <a:gd name="connsiteX9" fmla="*/ 0 w 2895600"/>
              <a:gd name="connsiteY9" fmla="*/ 2193601 h 2549208"/>
              <a:gd name="connsiteX10" fmla="*/ 0 w 2895600"/>
              <a:gd name="connsiteY10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1637699 w 2895600"/>
              <a:gd name="connsiteY3" fmla="*/ 196519 h 2549208"/>
              <a:gd name="connsiteX4" fmla="*/ 2539993 w 2895600"/>
              <a:gd name="connsiteY4" fmla="*/ 415608 h 2549208"/>
              <a:gd name="connsiteX5" fmla="*/ 2895600 w 2895600"/>
              <a:gd name="connsiteY5" fmla="*/ 771215 h 2549208"/>
              <a:gd name="connsiteX6" fmla="*/ 1765207 w 2895600"/>
              <a:gd name="connsiteY6" fmla="*/ 1522269 h 2549208"/>
              <a:gd name="connsiteX7" fmla="*/ 890380 w 2895600"/>
              <a:gd name="connsiteY7" fmla="*/ 2097795 h 2549208"/>
              <a:gd name="connsiteX8" fmla="*/ 355607 w 2895600"/>
              <a:gd name="connsiteY8" fmla="*/ 2549208 h 2549208"/>
              <a:gd name="connsiteX9" fmla="*/ 0 w 2895600"/>
              <a:gd name="connsiteY9" fmla="*/ 2193601 h 2549208"/>
              <a:gd name="connsiteX10" fmla="*/ 0 w 2895600"/>
              <a:gd name="connsiteY10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2539993 w 2895600"/>
              <a:gd name="connsiteY3" fmla="*/ 415608 h 2549208"/>
              <a:gd name="connsiteX4" fmla="*/ 2895600 w 2895600"/>
              <a:gd name="connsiteY4" fmla="*/ 771215 h 2549208"/>
              <a:gd name="connsiteX5" fmla="*/ 1765207 w 2895600"/>
              <a:gd name="connsiteY5" fmla="*/ 1522269 h 2549208"/>
              <a:gd name="connsiteX6" fmla="*/ 890380 w 2895600"/>
              <a:gd name="connsiteY6" fmla="*/ 2097795 h 2549208"/>
              <a:gd name="connsiteX7" fmla="*/ 355607 w 2895600"/>
              <a:gd name="connsiteY7" fmla="*/ 2549208 h 2549208"/>
              <a:gd name="connsiteX8" fmla="*/ 0 w 2895600"/>
              <a:gd name="connsiteY8" fmla="*/ 2193601 h 2549208"/>
              <a:gd name="connsiteX9" fmla="*/ 0 w 2895600"/>
              <a:gd name="connsiteY9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1784655 w 2895600"/>
              <a:gd name="connsiteY3" fmla="*/ 221918 h 2549208"/>
              <a:gd name="connsiteX4" fmla="*/ 2539993 w 2895600"/>
              <a:gd name="connsiteY4" fmla="*/ 415608 h 2549208"/>
              <a:gd name="connsiteX5" fmla="*/ 2895600 w 2895600"/>
              <a:gd name="connsiteY5" fmla="*/ 771215 h 2549208"/>
              <a:gd name="connsiteX6" fmla="*/ 1765207 w 2895600"/>
              <a:gd name="connsiteY6" fmla="*/ 1522269 h 2549208"/>
              <a:gd name="connsiteX7" fmla="*/ 890380 w 2895600"/>
              <a:gd name="connsiteY7" fmla="*/ 2097795 h 2549208"/>
              <a:gd name="connsiteX8" fmla="*/ 355607 w 2895600"/>
              <a:gd name="connsiteY8" fmla="*/ 2549208 h 2549208"/>
              <a:gd name="connsiteX9" fmla="*/ 0 w 2895600"/>
              <a:gd name="connsiteY9" fmla="*/ 2193601 h 2549208"/>
              <a:gd name="connsiteX10" fmla="*/ 0 w 2895600"/>
              <a:gd name="connsiteY10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1614058 w 2895600"/>
              <a:gd name="connsiteY3" fmla="*/ 313358 h 2549208"/>
              <a:gd name="connsiteX4" fmla="*/ 2539993 w 2895600"/>
              <a:gd name="connsiteY4" fmla="*/ 415608 h 2549208"/>
              <a:gd name="connsiteX5" fmla="*/ 2895600 w 2895600"/>
              <a:gd name="connsiteY5" fmla="*/ 771215 h 2549208"/>
              <a:gd name="connsiteX6" fmla="*/ 1765207 w 2895600"/>
              <a:gd name="connsiteY6" fmla="*/ 1522269 h 2549208"/>
              <a:gd name="connsiteX7" fmla="*/ 890380 w 2895600"/>
              <a:gd name="connsiteY7" fmla="*/ 2097795 h 2549208"/>
              <a:gd name="connsiteX8" fmla="*/ 355607 w 2895600"/>
              <a:gd name="connsiteY8" fmla="*/ 2549208 h 2549208"/>
              <a:gd name="connsiteX9" fmla="*/ 0 w 2895600"/>
              <a:gd name="connsiteY9" fmla="*/ 2193601 h 2549208"/>
              <a:gd name="connsiteX10" fmla="*/ 0 w 2895600"/>
              <a:gd name="connsiteY10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1315513 w 2895600"/>
              <a:gd name="connsiteY3" fmla="*/ 178887 h 2549208"/>
              <a:gd name="connsiteX4" fmla="*/ 1614058 w 2895600"/>
              <a:gd name="connsiteY4" fmla="*/ 313358 h 2549208"/>
              <a:gd name="connsiteX5" fmla="*/ 2539993 w 2895600"/>
              <a:gd name="connsiteY5" fmla="*/ 415608 h 2549208"/>
              <a:gd name="connsiteX6" fmla="*/ 2895600 w 2895600"/>
              <a:gd name="connsiteY6" fmla="*/ 771215 h 2549208"/>
              <a:gd name="connsiteX7" fmla="*/ 1765207 w 2895600"/>
              <a:gd name="connsiteY7" fmla="*/ 1522269 h 2549208"/>
              <a:gd name="connsiteX8" fmla="*/ 890380 w 2895600"/>
              <a:gd name="connsiteY8" fmla="*/ 2097795 h 2549208"/>
              <a:gd name="connsiteX9" fmla="*/ 355607 w 2895600"/>
              <a:gd name="connsiteY9" fmla="*/ 2549208 h 2549208"/>
              <a:gd name="connsiteX10" fmla="*/ 0 w 2895600"/>
              <a:gd name="connsiteY10" fmla="*/ 2193601 h 2549208"/>
              <a:gd name="connsiteX11" fmla="*/ 0 w 2895600"/>
              <a:gd name="connsiteY11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1039349 w 2895600"/>
              <a:gd name="connsiteY2" fmla="*/ 83019 h 2549208"/>
              <a:gd name="connsiteX3" fmla="*/ 1279972 w 2895600"/>
              <a:gd name="connsiteY3" fmla="*/ 232675 h 2549208"/>
              <a:gd name="connsiteX4" fmla="*/ 1614058 w 2895600"/>
              <a:gd name="connsiteY4" fmla="*/ 313358 h 2549208"/>
              <a:gd name="connsiteX5" fmla="*/ 2539993 w 2895600"/>
              <a:gd name="connsiteY5" fmla="*/ 415608 h 2549208"/>
              <a:gd name="connsiteX6" fmla="*/ 2895600 w 2895600"/>
              <a:gd name="connsiteY6" fmla="*/ 771215 h 2549208"/>
              <a:gd name="connsiteX7" fmla="*/ 1765207 w 2895600"/>
              <a:gd name="connsiteY7" fmla="*/ 1522269 h 2549208"/>
              <a:gd name="connsiteX8" fmla="*/ 890380 w 2895600"/>
              <a:gd name="connsiteY8" fmla="*/ 2097795 h 2549208"/>
              <a:gd name="connsiteX9" fmla="*/ 355607 w 2895600"/>
              <a:gd name="connsiteY9" fmla="*/ 2549208 h 2549208"/>
              <a:gd name="connsiteX10" fmla="*/ 0 w 2895600"/>
              <a:gd name="connsiteY10" fmla="*/ 2193601 h 2549208"/>
              <a:gd name="connsiteX11" fmla="*/ 0 w 2895600"/>
              <a:gd name="connsiteY11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996699 w 2895600"/>
              <a:gd name="connsiteY2" fmla="*/ 83019 h 2549208"/>
              <a:gd name="connsiteX3" fmla="*/ 1279972 w 2895600"/>
              <a:gd name="connsiteY3" fmla="*/ 232675 h 2549208"/>
              <a:gd name="connsiteX4" fmla="*/ 1614058 w 2895600"/>
              <a:gd name="connsiteY4" fmla="*/ 313358 h 2549208"/>
              <a:gd name="connsiteX5" fmla="*/ 2539993 w 2895600"/>
              <a:gd name="connsiteY5" fmla="*/ 415608 h 2549208"/>
              <a:gd name="connsiteX6" fmla="*/ 2895600 w 2895600"/>
              <a:gd name="connsiteY6" fmla="*/ 771215 h 2549208"/>
              <a:gd name="connsiteX7" fmla="*/ 1765207 w 2895600"/>
              <a:gd name="connsiteY7" fmla="*/ 1522269 h 2549208"/>
              <a:gd name="connsiteX8" fmla="*/ 890380 w 2895600"/>
              <a:gd name="connsiteY8" fmla="*/ 2097795 h 2549208"/>
              <a:gd name="connsiteX9" fmla="*/ 355607 w 2895600"/>
              <a:gd name="connsiteY9" fmla="*/ 2549208 h 2549208"/>
              <a:gd name="connsiteX10" fmla="*/ 0 w 2895600"/>
              <a:gd name="connsiteY10" fmla="*/ 2193601 h 2549208"/>
              <a:gd name="connsiteX11" fmla="*/ 0 w 2895600"/>
              <a:gd name="connsiteY11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996699 w 2895600"/>
              <a:gd name="connsiteY2" fmla="*/ 83019 h 2549208"/>
              <a:gd name="connsiteX3" fmla="*/ 1279972 w 2895600"/>
              <a:gd name="connsiteY3" fmla="*/ 232675 h 2549208"/>
              <a:gd name="connsiteX4" fmla="*/ 1596288 w 2895600"/>
              <a:gd name="connsiteY4" fmla="*/ 340253 h 2549208"/>
              <a:gd name="connsiteX5" fmla="*/ 2539993 w 2895600"/>
              <a:gd name="connsiteY5" fmla="*/ 415608 h 2549208"/>
              <a:gd name="connsiteX6" fmla="*/ 2895600 w 2895600"/>
              <a:gd name="connsiteY6" fmla="*/ 771215 h 2549208"/>
              <a:gd name="connsiteX7" fmla="*/ 1765207 w 2895600"/>
              <a:gd name="connsiteY7" fmla="*/ 1522269 h 2549208"/>
              <a:gd name="connsiteX8" fmla="*/ 890380 w 2895600"/>
              <a:gd name="connsiteY8" fmla="*/ 2097795 h 2549208"/>
              <a:gd name="connsiteX9" fmla="*/ 355607 w 2895600"/>
              <a:gd name="connsiteY9" fmla="*/ 2549208 h 2549208"/>
              <a:gd name="connsiteX10" fmla="*/ 0 w 2895600"/>
              <a:gd name="connsiteY10" fmla="*/ 2193601 h 2549208"/>
              <a:gd name="connsiteX11" fmla="*/ 0 w 2895600"/>
              <a:gd name="connsiteY11" fmla="*/ 771215 h 2549208"/>
              <a:gd name="connsiteX0" fmla="*/ 0 w 2895600"/>
              <a:gd name="connsiteY0" fmla="*/ 771215 h 2549208"/>
              <a:gd name="connsiteX1" fmla="*/ 354976 w 2895600"/>
              <a:gd name="connsiteY1" fmla="*/ 64281 h 2549208"/>
              <a:gd name="connsiteX2" fmla="*/ 996699 w 2895600"/>
              <a:gd name="connsiteY2" fmla="*/ 83019 h 2549208"/>
              <a:gd name="connsiteX3" fmla="*/ 1279972 w 2895600"/>
              <a:gd name="connsiteY3" fmla="*/ 232675 h 2549208"/>
              <a:gd name="connsiteX4" fmla="*/ 1596288 w 2895600"/>
              <a:gd name="connsiteY4" fmla="*/ 340253 h 2549208"/>
              <a:gd name="connsiteX5" fmla="*/ 2227233 w 2895600"/>
              <a:gd name="connsiteY5" fmla="*/ 420986 h 2549208"/>
              <a:gd name="connsiteX6" fmla="*/ 2895600 w 2895600"/>
              <a:gd name="connsiteY6" fmla="*/ 771215 h 2549208"/>
              <a:gd name="connsiteX7" fmla="*/ 1765207 w 2895600"/>
              <a:gd name="connsiteY7" fmla="*/ 1522269 h 2549208"/>
              <a:gd name="connsiteX8" fmla="*/ 890380 w 2895600"/>
              <a:gd name="connsiteY8" fmla="*/ 2097795 h 2549208"/>
              <a:gd name="connsiteX9" fmla="*/ 355607 w 2895600"/>
              <a:gd name="connsiteY9" fmla="*/ 2549208 h 2549208"/>
              <a:gd name="connsiteX10" fmla="*/ 0 w 2895600"/>
              <a:gd name="connsiteY10" fmla="*/ 2193601 h 2549208"/>
              <a:gd name="connsiteX11" fmla="*/ 0 w 2895600"/>
              <a:gd name="connsiteY11" fmla="*/ 771215 h 2549208"/>
              <a:gd name="connsiteX0" fmla="*/ 0 w 2483324"/>
              <a:gd name="connsiteY0" fmla="*/ 771215 h 2549208"/>
              <a:gd name="connsiteX1" fmla="*/ 354976 w 2483324"/>
              <a:gd name="connsiteY1" fmla="*/ 64281 h 2549208"/>
              <a:gd name="connsiteX2" fmla="*/ 996699 w 2483324"/>
              <a:gd name="connsiteY2" fmla="*/ 83019 h 2549208"/>
              <a:gd name="connsiteX3" fmla="*/ 1279972 w 2483324"/>
              <a:gd name="connsiteY3" fmla="*/ 232675 h 2549208"/>
              <a:gd name="connsiteX4" fmla="*/ 1596288 w 2483324"/>
              <a:gd name="connsiteY4" fmla="*/ 340253 h 2549208"/>
              <a:gd name="connsiteX5" fmla="*/ 2227233 w 2483324"/>
              <a:gd name="connsiteY5" fmla="*/ 420986 h 2549208"/>
              <a:gd name="connsiteX6" fmla="*/ 2483324 w 2483324"/>
              <a:gd name="connsiteY6" fmla="*/ 830382 h 2549208"/>
              <a:gd name="connsiteX7" fmla="*/ 1765207 w 2483324"/>
              <a:gd name="connsiteY7" fmla="*/ 1522269 h 2549208"/>
              <a:gd name="connsiteX8" fmla="*/ 890380 w 2483324"/>
              <a:gd name="connsiteY8" fmla="*/ 2097795 h 2549208"/>
              <a:gd name="connsiteX9" fmla="*/ 355607 w 2483324"/>
              <a:gd name="connsiteY9" fmla="*/ 2549208 h 2549208"/>
              <a:gd name="connsiteX10" fmla="*/ 0 w 2483324"/>
              <a:gd name="connsiteY10" fmla="*/ 2193601 h 2549208"/>
              <a:gd name="connsiteX11" fmla="*/ 0 w 2483324"/>
              <a:gd name="connsiteY11" fmla="*/ 771215 h 2549208"/>
              <a:gd name="connsiteX0" fmla="*/ 0 w 2483324"/>
              <a:gd name="connsiteY0" fmla="*/ 771215 h 2549208"/>
              <a:gd name="connsiteX1" fmla="*/ 354976 w 2483324"/>
              <a:gd name="connsiteY1" fmla="*/ 64281 h 2549208"/>
              <a:gd name="connsiteX2" fmla="*/ 996699 w 2483324"/>
              <a:gd name="connsiteY2" fmla="*/ 83019 h 2549208"/>
              <a:gd name="connsiteX3" fmla="*/ 1279972 w 2483324"/>
              <a:gd name="connsiteY3" fmla="*/ 232675 h 2549208"/>
              <a:gd name="connsiteX4" fmla="*/ 1596288 w 2483324"/>
              <a:gd name="connsiteY4" fmla="*/ 340253 h 2549208"/>
              <a:gd name="connsiteX5" fmla="*/ 2202354 w 2483324"/>
              <a:gd name="connsiteY5" fmla="*/ 431743 h 2549208"/>
              <a:gd name="connsiteX6" fmla="*/ 2483324 w 2483324"/>
              <a:gd name="connsiteY6" fmla="*/ 830382 h 2549208"/>
              <a:gd name="connsiteX7" fmla="*/ 1765207 w 2483324"/>
              <a:gd name="connsiteY7" fmla="*/ 1522269 h 2549208"/>
              <a:gd name="connsiteX8" fmla="*/ 890380 w 2483324"/>
              <a:gd name="connsiteY8" fmla="*/ 2097795 h 2549208"/>
              <a:gd name="connsiteX9" fmla="*/ 355607 w 2483324"/>
              <a:gd name="connsiteY9" fmla="*/ 2549208 h 2549208"/>
              <a:gd name="connsiteX10" fmla="*/ 0 w 2483324"/>
              <a:gd name="connsiteY10" fmla="*/ 2193601 h 2549208"/>
              <a:gd name="connsiteX11" fmla="*/ 0 w 2483324"/>
              <a:gd name="connsiteY11" fmla="*/ 771215 h 2549208"/>
              <a:gd name="connsiteX0" fmla="*/ 0 w 2514591"/>
              <a:gd name="connsiteY0" fmla="*/ 771215 h 2549208"/>
              <a:gd name="connsiteX1" fmla="*/ 354976 w 2514591"/>
              <a:gd name="connsiteY1" fmla="*/ 64281 h 2549208"/>
              <a:gd name="connsiteX2" fmla="*/ 996699 w 2514591"/>
              <a:gd name="connsiteY2" fmla="*/ 83019 h 2549208"/>
              <a:gd name="connsiteX3" fmla="*/ 1279972 w 2514591"/>
              <a:gd name="connsiteY3" fmla="*/ 232675 h 2549208"/>
              <a:gd name="connsiteX4" fmla="*/ 1596288 w 2514591"/>
              <a:gd name="connsiteY4" fmla="*/ 340253 h 2549208"/>
              <a:gd name="connsiteX5" fmla="*/ 2202354 w 2514591"/>
              <a:gd name="connsiteY5" fmla="*/ 431743 h 2549208"/>
              <a:gd name="connsiteX6" fmla="*/ 2367527 w 2514591"/>
              <a:gd name="connsiteY6" fmla="*/ 485480 h 2549208"/>
              <a:gd name="connsiteX7" fmla="*/ 2483324 w 2514591"/>
              <a:gd name="connsiteY7" fmla="*/ 830382 h 2549208"/>
              <a:gd name="connsiteX8" fmla="*/ 1765207 w 2514591"/>
              <a:gd name="connsiteY8" fmla="*/ 1522269 h 2549208"/>
              <a:gd name="connsiteX9" fmla="*/ 890380 w 2514591"/>
              <a:gd name="connsiteY9" fmla="*/ 2097795 h 2549208"/>
              <a:gd name="connsiteX10" fmla="*/ 355607 w 2514591"/>
              <a:gd name="connsiteY10" fmla="*/ 2549208 h 2549208"/>
              <a:gd name="connsiteX11" fmla="*/ 0 w 2514591"/>
              <a:gd name="connsiteY11" fmla="*/ 2193601 h 2549208"/>
              <a:gd name="connsiteX12" fmla="*/ 0 w 2514591"/>
              <a:gd name="connsiteY12" fmla="*/ 771215 h 2549208"/>
              <a:gd name="connsiteX0" fmla="*/ 0 w 2526048"/>
              <a:gd name="connsiteY0" fmla="*/ 771215 h 2549208"/>
              <a:gd name="connsiteX1" fmla="*/ 354976 w 2526048"/>
              <a:gd name="connsiteY1" fmla="*/ 64281 h 2549208"/>
              <a:gd name="connsiteX2" fmla="*/ 996699 w 2526048"/>
              <a:gd name="connsiteY2" fmla="*/ 83019 h 2549208"/>
              <a:gd name="connsiteX3" fmla="*/ 1279972 w 2526048"/>
              <a:gd name="connsiteY3" fmla="*/ 232675 h 2549208"/>
              <a:gd name="connsiteX4" fmla="*/ 1596288 w 2526048"/>
              <a:gd name="connsiteY4" fmla="*/ 340253 h 2549208"/>
              <a:gd name="connsiteX5" fmla="*/ 2202354 w 2526048"/>
              <a:gd name="connsiteY5" fmla="*/ 431743 h 2549208"/>
              <a:gd name="connsiteX6" fmla="*/ 2435056 w 2526048"/>
              <a:gd name="connsiteY6" fmla="*/ 657602 h 2549208"/>
              <a:gd name="connsiteX7" fmla="*/ 2483324 w 2526048"/>
              <a:gd name="connsiteY7" fmla="*/ 830382 h 2549208"/>
              <a:gd name="connsiteX8" fmla="*/ 1765207 w 2526048"/>
              <a:gd name="connsiteY8" fmla="*/ 1522269 h 2549208"/>
              <a:gd name="connsiteX9" fmla="*/ 890380 w 2526048"/>
              <a:gd name="connsiteY9" fmla="*/ 2097795 h 2549208"/>
              <a:gd name="connsiteX10" fmla="*/ 355607 w 2526048"/>
              <a:gd name="connsiteY10" fmla="*/ 2549208 h 2549208"/>
              <a:gd name="connsiteX11" fmla="*/ 0 w 2526048"/>
              <a:gd name="connsiteY11" fmla="*/ 2193601 h 2549208"/>
              <a:gd name="connsiteX12" fmla="*/ 0 w 2526048"/>
              <a:gd name="connsiteY12" fmla="*/ 771215 h 2549208"/>
              <a:gd name="connsiteX0" fmla="*/ 0 w 2526048"/>
              <a:gd name="connsiteY0" fmla="*/ 771215 h 2549208"/>
              <a:gd name="connsiteX1" fmla="*/ 354976 w 2526048"/>
              <a:gd name="connsiteY1" fmla="*/ 64281 h 2549208"/>
              <a:gd name="connsiteX2" fmla="*/ 996699 w 2526048"/>
              <a:gd name="connsiteY2" fmla="*/ 83019 h 2549208"/>
              <a:gd name="connsiteX3" fmla="*/ 1279972 w 2526048"/>
              <a:gd name="connsiteY3" fmla="*/ 232675 h 2549208"/>
              <a:gd name="connsiteX4" fmla="*/ 1596288 w 2526048"/>
              <a:gd name="connsiteY4" fmla="*/ 340253 h 2549208"/>
              <a:gd name="connsiteX5" fmla="*/ 1919710 w 2526048"/>
              <a:gd name="connsiteY5" fmla="*/ 388661 h 2549208"/>
              <a:gd name="connsiteX6" fmla="*/ 2202354 w 2526048"/>
              <a:gd name="connsiteY6" fmla="*/ 431743 h 2549208"/>
              <a:gd name="connsiteX7" fmla="*/ 2435056 w 2526048"/>
              <a:gd name="connsiteY7" fmla="*/ 657602 h 2549208"/>
              <a:gd name="connsiteX8" fmla="*/ 2483324 w 2526048"/>
              <a:gd name="connsiteY8" fmla="*/ 830382 h 2549208"/>
              <a:gd name="connsiteX9" fmla="*/ 1765207 w 2526048"/>
              <a:gd name="connsiteY9" fmla="*/ 1522269 h 2549208"/>
              <a:gd name="connsiteX10" fmla="*/ 890380 w 2526048"/>
              <a:gd name="connsiteY10" fmla="*/ 2097795 h 2549208"/>
              <a:gd name="connsiteX11" fmla="*/ 355607 w 2526048"/>
              <a:gd name="connsiteY11" fmla="*/ 2549208 h 2549208"/>
              <a:gd name="connsiteX12" fmla="*/ 0 w 2526048"/>
              <a:gd name="connsiteY12" fmla="*/ 2193601 h 2549208"/>
              <a:gd name="connsiteX13" fmla="*/ 0 w 2526048"/>
              <a:gd name="connsiteY13" fmla="*/ 771215 h 2549208"/>
              <a:gd name="connsiteX0" fmla="*/ 0 w 2526048"/>
              <a:gd name="connsiteY0" fmla="*/ 771215 h 2549208"/>
              <a:gd name="connsiteX1" fmla="*/ 354976 w 2526048"/>
              <a:gd name="connsiteY1" fmla="*/ 64281 h 2549208"/>
              <a:gd name="connsiteX2" fmla="*/ 996699 w 2526048"/>
              <a:gd name="connsiteY2" fmla="*/ 83019 h 2549208"/>
              <a:gd name="connsiteX3" fmla="*/ 1279972 w 2526048"/>
              <a:gd name="connsiteY3" fmla="*/ 232675 h 2549208"/>
              <a:gd name="connsiteX4" fmla="*/ 1596288 w 2526048"/>
              <a:gd name="connsiteY4" fmla="*/ 340253 h 2549208"/>
              <a:gd name="connsiteX5" fmla="*/ 1958805 w 2526048"/>
              <a:gd name="connsiteY5" fmla="*/ 367145 h 2549208"/>
              <a:gd name="connsiteX6" fmla="*/ 2202354 w 2526048"/>
              <a:gd name="connsiteY6" fmla="*/ 431743 h 2549208"/>
              <a:gd name="connsiteX7" fmla="*/ 2435056 w 2526048"/>
              <a:gd name="connsiteY7" fmla="*/ 657602 h 2549208"/>
              <a:gd name="connsiteX8" fmla="*/ 2483324 w 2526048"/>
              <a:gd name="connsiteY8" fmla="*/ 830382 h 2549208"/>
              <a:gd name="connsiteX9" fmla="*/ 1765207 w 2526048"/>
              <a:gd name="connsiteY9" fmla="*/ 1522269 h 2549208"/>
              <a:gd name="connsiteX10" fmla="*/ 890380 w 2526048"/>
              <a:gd name="connsiteY10" fmla="*/ 2097795 h 2549208"/>
              <a:gd name="connsiteX11" fmla="*/ 355607 w 2526048"/>
              <a:gd name="connsiteY11" fmla="*/ 2549208 h 2549208"/>
              <a:gd name="connsiteX12" fmla="*/ 0 w 2526048"/>
              <a:gd name="connsiteY12" fmla="*/ 2193601 h 2549208"/>
              <a:gd name="connsiteX13" fmla="*/ 0 w 2526048"/>
              <a:gd name="connsiteY13" fmla="*/ 771215 h 2549208"/>
              <a:gd name="connsiteX0" fmla="*/ 0 w 2491058"/>
              <a:gd name="connsiteY0" fmla="*/ 771215 h 2549208"/>
              <a:gd name="connsiteX1" fmla="*/ 354976 w 2491058"/>
              <a:gd name="connsiteY1" fmla="*/ 64281 h 2549208"/>
              <a:gd name="connsiteX2" fmla="*/ 996699 w 2491058"/>
              <a:gd name="connsiteY2" fmla="*/ 83019 h 2549208"/>
              <a:gd name="connsiteX3" fmla="*/ 1279972 w 2491058"/>
              <a:gd name="connsiteY3" fmla="*/ 232675 h 2549208"/>
              <a:gd name="connsiteX4" fmla="*/ 1596288 w 2491058"/>
              <a:gd name="connsiteY4" fmla="*/ 340253 h 2549208"/>
              <a:gd name="connsiteX5" fmla="*/ 1958805 w 2491058"/>
              <a:gd name="connsiteY5" fmla="*/ 367145 h 2549208"/>
              <a:gd name="connsiteX6" fmla="*/ 2202354 w 2491058"/>
              <a:gd name="connsiteY6" fmla="*/ 431743 h 2549208"/>
              <a:gd name="connsiteX7" fmla="*/ 2435056 w 2491058"/>
              <a:gd name="connsiteY7" fmla="*/ 657602 h 2549208"/>
              <a:gd name="connsiteX8" fmla="*/ 2433567 w 2491058"/>
              <a:gd name="connsiteY8" fmla="*/ 986368 h 2549208"/>
              <a:gd name="connsiteX9" fmla="*/ 1765207 w 2491058"/>
              <a:gd name="connsiteY9" fmla="*/ 1522269 h 2549208"/>
              <a:gd name="connsiteX10" fmla="*/ 890380 w 2491058"/>
              <a:gd name="connsiteY10" fmla="*/ 2097795 h 2549208"/>
              <a:gd name="connsiteX11" fmla="*/ 355607 w 2491058"/>
              <a:gd name="connsiteY11" fmla="*/ 2549208 h 2549208"/>
              <a:gd name="connsiteX12" fmla="*/ 0 w 2491058"/>
              <a:gd name="connsiteY12" fmla="*/ 2193601 h 2549208"/>
              <a:gd name="connsiteX13" fmla="*/ 0 w 2491058"/>
              <a:gd name="connsiteY13" fmla="*/ 771215 h 2549208"/>
              <a:gd name="connsiteX0" fmla="*/ 0 w 2482714"/>
              <a:gd name="connsiteY0" fmla="*/ 771215 h 2549208"/>
              <a:gd name="connsiteX1" fmla="*/ 354976 w 2482714"/>
              <a:gd name="connsiteY1" fmla="*/ 64281 h 2549208"/>
              <a:gd name="connsiteX2" fmla="*/ 996699 w 2482714"/>
              <a:gd name="connsiteY2" fmla="*/ 83019 h 2549208"/>
              <a:gd name="connsiteX3" fmla="*/ 1279972 w 2482714"/>
              <a:gd name="connsiteY3" fmla="*/ 232675 h 2549208"/>
              <a:gd name="connsiteX4" fmla="*/ 1596288 w 2482714"/>
              <a:gd name="connsiteY4" fmla="*/ 340253 h 2549208"/>
              <a:gd name="connsiteX5" fmla="*/ 1958805 w 2482714"/>
              <a:gd name="connsiteY5" fmla="*/ 367145 h 2549208"/>
              <a:gd name="connsiteX6" fmla="*/ 2202354 w 2482714"/>
              <a:gd name="connsiteY6" fmla="*/ 431743 h 2549208"/>
              <a:gd name="connsiteX7" fmla="*/ 2435056 w 2482714"/>
              <a:gd name="connsiteY7" fmla="*/ 657602 h 2549208"/>
              <a:gd name="connsiteX8" fmla="*/ 2419350 w 2482714"/>
              <a:gd name="connsiteY8" fmla="*/ 991747 h 2549208"/>
              <a:gd name="connsiteX9" fmla="*/ 1765207 w 2482714"/>
              <a:gd name="connsiteY9" fmla="*/ 1522269 h 2549208"/>
              <a:gd name="connsiteX10" fmla="*/ 890380 w 2482714"/>
              <a:gd name="connsiteY10" fmla="*/ 2097795 h 2549208"/>
              <a:gd name="connsiteX11" fmla="*/ 355607 w 2482714"/>
              <a:gd name="connsiteY11" fmla="*/ 2549208 h 2549208"/>
              <a:gd name="connsiteX12" fmla="*/ 0 w 2482714"/>
              <a:gd name="connsiteY12" fmla="*/ 2193601 h 2549208"/>
              <a:gd name="connsiteX13" fmla="*/ 0 w 2482714"/>
              <a:gd name="connsiteY13" fmla="*/ 771215 h 2549208"/>
              <a:gd name="connsiteX0" fmla="*/ 0 w 2457916"/>
              <a:gd name="connsiteY0" fmla="*/ 771215 h 2549208"/>
              <a:gd name="connsiteX1" fmla="*/ 354976 w 2457916"/>
              <a:gd name="connsiteY1" fmla="*/ 64281 h 2549208"/>
              <a:gd name="connsiteX2" fmla="*/ 996699 w 2457916"/>
              <a:gd name="connsiteY2" fmla="*/ 83019 h 2549208"/>
              <a:gd name="connsiteX3" fmla="*/ 1279972 w 2457916"/>
              <a:gd name="connsiteY3" fmla="*/ 232675 h 2549208"/>
              <a:gd name="connsiteX4" fmla="*/ 1596288 w 2457916"/>
              <a:gd name="connsiteY4" fmla="*/ 340253 h 2549208"/>
              <a:gd name="connsiteX5" fmla="*/ 1958805 w 2457916"/>
              <a:gd name="connsiteY5" fmla="*/ 367145 h 2549208"/>
              <a:gd name="connsiteX6" fmla="*/ 2202354 w 2457916"/>
              <a:gd name="connsiteY6" fmla="*/ 431743 h 2549208"/>
              <a:gd name="connsiteX7" fmla="*/ 2435056 w 2457916"/>
              <a:gd name="connsiteY7" fmla="*/ 657602 h 2549208"/>
              <a:gd name="connsiteX8" fmla="*/ 2419350 w 2457916"/>
              <a:gd name="connsiteY8" fmla="*/ 991747 h 2549208"/>
              <a:gd name="connsiteX9" fmla="*/ 2271566 w 2457916"/>
              <a:gd name="connsiteY9" fmla="*/ 1222379 h 2549208"/>
              <a:gd name="connsiteX10" fmla="*/ 1765207 w 2457916"/>
              <a:gd name="connsiteY10" fmla="*/ 1522269 h 2549208"/>
              <a:gd name="connsiteX11" fmla="*/ 890380 w 2457916"/>
              <a:gd name="connsiteY11" fmla="*/ 2097795 h 2549208"/>
              <a:gd name="connsiteX12" fmla="*/ 355607 w 2457916"/>
              <a:gd name="connsiteY12" fmla="*/ 2549208 h 2549208"/>
              <a:gd name="connsiteX13" fmla="*/ 0 w 2457916"/>
              <a:gd name="connsiteY13" fmla="*/ 2193601 h 2549208"/>
              <a:gd name="connsiteX14" fmla="*/ 0 w 2457916"/>
              <a:gd name="connsiteY14" fmla="*/ 771215 h 2549208"/>
              <a:gd name="connsiteX0" fmla="*/ 0 w 2457916"/>
              <a:gd name="connsiteY0" fmla="*/ 771215 h 2549208"/>
              <a:gd name="connsiteX1" fmla="*/ 354976 w 2457916"/>
              <a:gd name="connsiteY1" fmla="*/ 64281 h 2549208"/>
              <a:gd name="connsiteX2" fmla="*/ 996699 w 2457916"/>
              <a:gd name="connsiteY2" fmla="*/ 83019 h 2549208"/>
              <a:gd name="connsiteX3" fmla="*/ 1279972 w 2457916"/>
              <a:gd name="connsiteY3" fmla="*/ 232675 h 2549208"/>
              <a:gd name="connsiteX4" fmla="*/ 1596288 w 2457916"/>
              <a:gd name="connsiteY4" fmla="*/ 340253 h 2549208"/>
              <a:gd name="connsiteX5" fmla="*/ 1958805 w 2457916"/>
              <a:gd name="connsiteY5" fmla="*/ 367145 h 2549208"/>
              <a:gd name="connsiteX6" fmla="*/ 2202354 w 2457916"/>
              <a:gd name="connsiteY6" fmla="*/ 431743 h 2549208"/>
              <a:gd name="connsiteX7" fmla="*/ 2435056 w 2457916"/>
              <a:gd name="connsiteY7" fmla="*/ 657602 h 2549208"/>
              <a:gd name="connsiteX8" fmla="*/ 2419350 w 2457916"/>
              <a:gd name="connsiteY8" fmla="*/ 991747 h 2549208"/>
              <a:gd name="connsiteX9" fmla="*/ 2076091 w 2457916"/>
              <a:gd name="connsiteY9" fmla="*/ 921165 h 2549208"/>
              <a:gd name="connsiteX10" fmla="*/ 1765207 w 2457916"/>
              <a:gd name="connsiteY10" fmla="*/ 1522269 h 2549208"/>
              <a:gd name="connsiteX11" fmla="*/ 890380 w 2457916"/>
              <a:gd name="connsiteY11" fmla="*/ 2097795 h 2549208"/>
              <a:gd name="connsiteX12" fmla="*/ 355607 w 2457916"/>
              <a:gd name="connsiteY12" fmla="*/ 2549208 h 2549208"/>
              <a:gd name="connsiteX13" fmla="*/ 0 w 2457916"/>
              <a:gd name="connsiteY13" fmla="*/ 2193601 h 2549208"/>
              <a:gd name="connsiteX14" fmla="*/ 0 w 2457916"/>
              <a:gd name="connsiteY14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76091 w 2482800"/>
              <a:gd name="connsiteY9" fmla="*/ 921165 h 2549208"/>
              <a:gd name="connsiteX10" fmla="*/ 1765207 w 2482800"/>
              <a:gd name="connsiteY10" fmla="*/ 1522269 h 2549208"/>
              <a:gd name="connsiteX11" fmla="*/ 890380 w 2482800"/>
              <a:gd name="connsiteY11" fmla="*/ 2097795 h 2549208"/>
              <a:gd name="connsiteX12" fmla="*/ 355607 w 2482800"/>
              <a:gd name="connsiteY12" fmla="*/ 2549208 h 2549208"/>
              <a:gd name="connsiteX13" fmla="*/ 0 w 2482800"/>
              <a:gd name="connsiteY13" fmla="*/ 2193601 h 2549208"/>
              <a:gd name="connsiteX14" fmla="*/ 0 w 2482800"/>
              <a:gd name="connsiteY14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765207 w 2482800"/>
              <a:gd name="connsiteY10" fmla="*/ 1522269 h 2549208"/>
              <a:gd name="connsiteX11" fmla="*/ 890380 w 2482800"/>
              <a:gd name="connsiteY11" fmla="*/ 2097795 h 2549208"/>
              <a:gd name="connsiteX12" fmla="*/ 355607 w 2482800"/>
              <a:gd name="connsiteY12" fmla="*/ 2549208 h 2549208"/>
              <a:gd name="connsiteX13" fmla="*/ 0 w 2482800"/>
              <a:gd name="connsiteY13" fmla="*/ 2193601 h 2549208"/>
              <a:gd name="connsiteX14" fmla="*/ 0 w 2482800"/>
              <a:gd name="connsiteY14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651476 w 2482800"/>
              <a:gd name="connsiteY10" fmla="*/ 1430829 h 2549208"/>
              <a:gd name="connsiteX11" fmla="*/ 890380 w 2482800"/>
              <a:gd name="connsiteY11" fmla="*/ 2097795 h 2549208"/>
              <a:gd name="connsiteX12" fmla="*/ 355607 w 2482800"/>
              <a:gd name="connsiteY12" fmla="*/ 2549208 h 2549208"/>
              <a:gd name="connsiteX13" fmla="*/ 0 w 2482800"/>
              <a:gd name="connsiteY13" fmla="*/ 2193601 h 2549208"/>
              <a:gd name="connsiteX14" fmla="*/ 0 w 2482800"/>
              <a:gd name="connsiteY14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26818 w 2482800"/>
              <a:gd name="connsiteY10" fmla="*/ 1109424 h 2549208"/>
              <a:gd name="connsiteX11" fmla="*/ 1651476 w 2482800"/>
              <a:gd name="connsiteY11" fmla="*/ 1430829 h 2549208"/>
              <a:gd name="connsiteX12" fmla="*/ 890380 w 2482800"/>
              <a:gd name="connsiteY12" fmla="*/ 2097795 h 2549208"/>
              <a:gd name="connsiteX13" fmla="*/ 355607 w 2482800"/>
              <a:gd name="connsiteY13" fmla="*/ 2549208 h 2549208"/>
              <a:gd name="connsiteX14" fmla="*/ 0 w 2482800"/>
              <a:gd name="connsiteY14" fmla="*/ 2193601 h 2549208"/>
              <a:gd name="connsiteX15" fmla="*/ 0 w 2482800"/>
              <a:gd name="connsiteY15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09048 w 2482800"/>
              <a:gd name="connsiteY10" fmla="*/ 1039500 h 2549208"/>
              <a:gd name="connsiteX11" fmla="*/ 1651476 w 2482800"/>
              <a:gd name="connsiteY11" fmla="*/ 1430829 h 2549208"/>
              <a:gd name="connsiteX12" fmla="*/ 890380 w 2482800"/>
              <a:gd name="connsiteY12" fmla="*/ 2097795 h 2549208"/>
              <a:gd name="connsiteX13" fmla="*/ 355607 w 2482800"/>
              <a:gd name="connsiteY13" fmla="*/ 2549208 h 2549208"/>
              <a:gd name="connsiteX14" fmla="*/ 0 w 2482800"/>
              <a:gd name="connsiteY14" fmla="*/ 2193601 h 2549208"/>
              <a:gd name="connsiteX15" fmla="*/ 0 w 2482800"/>
              <a:gd name="connsiteY15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09048 w 2482800"/>
              <a:gd name="connsiteY10" fmla="*/ 1039500 h 2549208"/>
              <a:gd name="connsiteX11" fmla="*/ 1813087 w 2482800"/>
              <a:gd name="connsiteY11" fmla="*/ 1206243 h 2549208"/>
              <a:gd name="connsiteX12" fmla="*/ 1651476 w 2482800"/>
              <a:gd name="connsiteY12" fmla="*/ 1430829 h 2549208"/>
              <a:gd name="connsiteX13" fmla="*/ 890380 w 2482800"/>
              <a:gd name="connsiteY13" fmla="*/ 2097795 h 2549208"/>
              <a:gd name="connsiteX14" fmla="*/ 355607 w 2482800"/>
              <a:gd name="connsiteY14" fmla="*/ 2549208 h 2549208"/>
              <a:gd name="connsiteX15" fmla="*/ 0 w 2482800"/>
              <a:gd name="connsiteY15" fmla="*/ 2193601 h 2549208"/>
              <a:gd name="connsiteX16" fmla="*/ 0 w 2482800"/>
              <a:gd name="connsiteY16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09048 w 2482800"/>
              <a:gd name="connsiteY10" fmla="*/ 1039500 h 2549208"/>
              <a:gd name="connsiteX11" fmla="*/ 1848628 w 2482800"/>
              <a:gd name="connsiteY11" fmla="*/ 1243895 h 2549208"/>
              <a:gd name="connsiteX12" fmla="*/ 1651476 w 2482800"/>
              <a:gd name="connsiteY12" fmla="*/ 1430829 h 2549208"/>
              <a:gd name="connsiteX13" fmla="*/ 890380 w 2482800"/>
              <a:gd name="connsiteY13" fmla="*/ 2097795 h 2549208"/>
              <a:gd name="connsiteX14" fmla="*/ 355607 w 2482800"/>
              <a:gd name="connsiteY14" fmla="*/ 2549208 h 2549208"/>
              <a:gd name="connsiteX15" fmla="*/ 0 w 2482800"/>
              <a:gd name="connsiteY15" fmla="*/ 2193601 h 2549208"/>
              <a:gd name="connsiteX16" fmla="*/ 0 w 2482800"/>
              <a:gd name="connsiteY16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48143 w 2482800"/>
              <a:gd name="connsiteY10" fmla="*/ 958817 h 2549208"/>
              <a:gd name="connsiteX11" fmla="*/ 1848628 w 2482800"/>
              <a:gd name="connsiteY11" fmla="*/ 1243895 h 2549208"/>
              <a:gd name="connsiteX12" fmla="*/ 1651476 w 2482800"/>
              <a:gd name="connsiteY12" fmla="*/ 1430829 h 2549208"/>
              <a:gd name="connsiteX13" fmla="*/ 890380 w 2482800"/>
              <a:gd name="connsiteY13" fmla="*/ 2097795 h 2549208"/>
              <a:gd name="connsiteX14" fmla="*/ 355607 w 2482800"/>
              <a:gd name="connsiteY14" fmla="*/ 2549208 h 2549208"/>
              <a:gd name="connsiteX15" fmla="*/ 0 w 2482800"/>
              <a:gd name="connsiteY15" fmla="*/ 2193601 h 2549208"/>
              <a:gd name="connsiteX16" fmla="*/ 0 w 2482800"/>
              <a:gd name="connsiteY16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48143 w 2482800"/>
              <a:gd name="connsiteY10" fmla="*/ 958817 h 2549208"/>
              <a:gd name="connsiteX11" fmla="*/ 1912602 w 2482800"/>
              <a:gd name="connsiteY11" fmla="*/ 1061014 h 2549208"/>
              <a:gd name="connsiteX12" fmla="*/ 1848628 w 2482800"/>
              <a:gd name="connsiteY12" fmla="*/ 1243895 h 2549208"/>
              <a:gd name="connsiteX13" fmla="*/ 1651476 w 2482800"/>
              <a:gd name="connsiteY13" fmla="*/ 1430829 h 2549208"/>
              <a:gd name="connsiteX14" fmla="*/ 890380 w 2482800"/>
              <a:gd name="connsiteY14" fmla="*/ 2097795 h 2549208"/>
              <a:gd name="connsiteX15" fmla="*/ 355607 w 2482800"/>
              <a:gd name="connsiteY15" fmla="*/ 2549208 h 2549208"/>
              <a:gd name="connsiteX16" fmla="*/ 0 w 2482800"/>
              <a:gd name="connsiteY16" fmla="*/ 2193601 h 2549208"/>
              <a:gd name="connsiteX17" fmla="*/ 0 w 2482800"/>
              <a:gd name="connsiteY17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61875 w 2482800"/>
              <a:gd name="connsiteY9" fmla="*/ 915786 h 2549208"/>
              <a:gd name="connsiteX10" fmla="*/ 1948143 w 2482800"/>
              <a:gd name="connsiteY10" fmla="*/ 958817 h 2549208"/>
              <a:gd name="connsiteX11" fmla="*/ 1909048 w 2482800"/>
              <a:gd name="connsiteY11" fmla="*/ 1023362 h 2549208"/>
              <a:gd name="connsiteX12" fmla="*/ 1848628 w 2482800"/>
              <a:gd name="connsiteY12" fmla="*/ 1243895 h 2549208"/>
              <a:gd name="connsiteX13" fmla="*/ 1651476 w 2482800"/>
              <a:gd name="connsiteY13" fmla="*/ 1430829 h 2549208"/>
              <a:gd name="connsiteX14" fmla="*/ 890380 w 2482800"/>
              <a:gd name="connsiteY14" fmla="*/ 2097795 h 2549208"/>
              <a:gd name="connsiteX15" fmla="*/ 355607 w 2482800"/>
              <a:gd name="connsiteY15" fmla="*/ 2549208 h 2549208"/>
              <a:gd name="connsiteX16" fmla="*/ 0 w 2482800"/>
              <a:gd name="connsiteY16" fmla="*/ 2193601 h 2549208"/>
              <a:gd name="connsiteX17" fmla="*/ 0 w 2482800"/>
              <a:gd name="connsiteY17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72538 w 2482800"/>
              <a:gd name="connsiteY9" fmla="*/ 894271 h 2549208"/>
              <a:gd name="connsiteX10" fmla="*/ 1948143 w 2482800"/>
              <a:gd name="connsiteY10" fmla="*/ 958817 h 2549208"/>
              <a:gd name="connsiteX11" fmla="*/ 1909048 w 2482800"/>
              <a:gd name="connsiteY11" fmla="*/ 1023362 h 2549208"/>
              <a:gd name="connsiteX12" fmla="*/ 1848628 w 2482800"/>
              <a:gd name="connsiteY12" fmla="*/ 1243895 h 2549208"/>
              <a:gd name="connsiteX13" fmla="*/ 1651476 w 2482800"/>
              <a:gd name="connsiteY13" fmla="*/ 1430829 h 2549208"/>
              <a:gd name="connsiteX14" fmla="*/ 890380 w 2482800"/>
              <a:gd name="connsiteY14" fmla="*/ 2097795 h 2549208"/>
              <a:gd name="connsiteX15" fmla="*/ 355607 w 2482800"/>
              <a:gd name="connsiteY15" fmla="*/ 2549208 h 2549208"/>
              <a:gd name="connsiteX16" fmla="*/ 0 w 2482800"/>
              <a:gd name="connsiteY16" fmla="*/ 2193601 h 2549208"/>
              <a:gd name="connsiteX17" fmla="*/ 0 w 2482800"/>
              <a:gd name="connsiteY17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72538 w 2482800"/>
              <a:gd name="connsiteY9" fmla="*/ 894271 h 2549208"/>
              <a:gd name="connsiteX10" fmla="*/ 1948143 w 2482800"/>
              <a:gd name="connsiteY10" fmla="*/ 958817 h 2549208"/>
              <a:gd name="connsiteX11" fmla="*/ 1909048 w 2482800"/>
              <a:gd name="connsiteY11" fmla="*/ 1023362 h 2549208"/>
              <a:gd name="connsiteX12" fmla="*/ 1848628 w 2482800"/>
              <a:gd name="connsiteY12" fmla="*/ 1243895 h 2549208"/>
              <a:gd name="connsiteX13" fmla="*/ 1756221 w 2482800"/>
              <a:gd name="connsiteY13" fmla="*/ 1324577 h 2549208"/>
              <a:gd name="connsiteX14" fmla="*/ 1651476 w 2482800"/>
              <a:gd name="connsiteY14" fmla="*/ 1430829 h 2549208"/>
              <a:gd name="connsiteX15" fmla="*/ 890380 w 2482800"/>
              <a:gd name="connsiteY15" fmla="*/ 2097795 h 2549208"/>
              <a:gd name="connsiteX16" fmla="*/ 355607 w 2482800"/>
              <a:gd name="connsiteY16" fmla="*/ 2549208 h 2549208"/>
              <a:gd name="connsiteX17" fmla="*/ 0 w 2482800"/>
              <a:gd name="connsiteY17" fmla="*/ 2193601 h 2549208"/>
              <a:gd name="connsiteX18" fmla="*/ 0 w 2482800"/>
              <a:gd name="connsiteY18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72538 w 2482800"/>
              <a:gd name="connsiteY9" fmla="*/ 894271 h 2549208"/>
              <a:gd name="connsiteX10" fmla="*/ 1948143 w 2482800"/>
              <a:gd name="connsiteY10" fmla="*/ 958817 h 2549208"/>
              <a:gd name="connsiteX11" fmla="*/ 1909048 w 2482800"/>
              <a:gd name="connsiteY11" fmla="*/ 1023362 h 2549208"/>
              <a:gd name="connsiteX12" fmla="*/ 1848628 w 2482800"/>
              <a:gd name="connsiteY12" fmla="*/ 1243895 h 2549208"/>
              <a:gd name="connsiteX13" fmla="*/ 1727789 w 2482800"/>
              <a:gd name="connsiteY13" fmla="*/ 1378365 h 2549208"/>
              <a:gd name="connsiteX14" fmla="*/ 1651476 w 2482800"/>
              <a:gd name="connsiteY14" fmla="*/ 1430829 h 2549208"/>
              <a:gd name="connsiteX15" fmla="*/ 890380 w 2482800"/>
              <a:gd name="connsiteY15" fmla="*/ 2097795 h 2549208"/>
              <a:gd name="connsiteX16" fmla="*/ 355607 w 2482800"/>
              <a:gd name="connsiteY16" fmla="*/ 2549208 h 2549208"/>
              <a:gd name="connsiteX17" fmla="*/ 0 w 2482800"/>
              <a:gd name="connsiteY17" fmla="*/ 2193601 h 2549208"/>
              <a:gd name="connsiteX18" fmla="*/ 0 w 2482800"/>
              <a:gd name="connsiteY18" fmla="*/ 771215 h 2549208"/>
              <a:gd name="connsiteX0" fmla="*/ 0 w 2482800"/>
              <a:gd name="connsiteY0" fmla="*/ 771215 h 2549208"/>
              <a:gd name="connsiteX1" fmla="*/ 354976 w 2482800"/>
              <a:gd name="connsiteY1" fmla="*/ 64281 h 2549208"/>
              <a:gd name="connsiteX2" fmla="*/ 996699 w 2482800"/>
              <a:gd name="connsiteY2" fmla="*/ 83019 h 2549208"/>
              <a:gd name="connsiteX3" fmla="*/ 1279972 w 2482800"/>
              <a:gd name="connsiteY3" fmla="*/ 232675 h 2549208"/>
              <a:gd name="connsiteX4" fmla="*/ 1596288 w 2482800"/>
              <a:gd name="connsiteY4" fmla="*/ 340253 h 2549208"/>
              <a:gd name="connsiteX5" fmla="*/ 1958805 w 2482800"/>
              <a:gd name="connsiteY5" fmla="*/ 367145 h 2549208"/>
              <a:gd name="connsiteX6" fmla="*/ 2202354 w 2482800"/>
              <a:gd name="connsiteY6" fmla="*/ 431743 h 2549208"/>
              <a:gd name="connsiteX7" fmla="*/ 2435056 w 2482800"/>
              <a:gd name="connsiteY7" fmla="*/ 657602 h 2549208"/>
              <a:gd name="connsiteX8" fmla="*/ 2469108 w 2482800"/>
              <a:gd name="connsiteY8" fmla="*/ 878792 h 2549208"/>
              <a:gd name="connsiteX9" fmla="*/ 2072538 w 2482800"/>
              <a:gd name="connsiteY9" fmla="*/ 894271 h 2549208"/>
              <a:gd name="connsiteX10" fmla="*/ 1948143 w 2482800"/>
              <a:gd name="connsiteY10" fmla="*/ 958817 h 2549208"/>
              <a:gd name="connsiteX11" fmla="*/ 1909048 w 2482800"/>
              <a:gd name="connsiteY11" fmla="*/ 1023362 h 2549208"/>
              <a:gd name="connsiteX12" fmla="*/ 1848628 w 2482800"/>
              <a:gd name="connsiteY12" fmla="*/ 1243895 h 2549208"/>
              <a:gd name="connsiteX13" fmla="*/ 1727789 w 2482800"/>
              <a:gd name="connsiteY13" fmla="*/ 1378365 h 2549208"/>
              <a:gd name="connsiteX14" fmla="*/ 1335162 w 2482800"/>
              <a:gd name="connsiteY14" fmla="*/ 1656739 h 2549208"/>
              <a:gd name="connsiteX15" fmla="*/ 890380 w 2482800"/>
              <a:gd name="connsiteY15" fmla="*/ 2097795 h 2549208"/>
              <a:gd name="connsiteX16" fmla="*/ 355607 w 2482800"/>
              <a:gd name="connsiteY16" fmla="*/ 2549208 h 2549208"/>
              <a:gd name="connsiteX17" fmla="*/ 0 w 2482800"/>
              <a:gd name="connsiteY17" fmla="*/ 2193601 h 2549208"/>
              <a:gd name="connsiteX18" fmla="*/ 0 w 2482800"/>
              <a:gd name="connsiteY18" fmla="*/ 771215 h 2549208"/>
              <a:gd name="connsiteX0" fmla="*/ 3059 w 2485859"/>
              <a:gd name="connsiteY0" fmla="*/ 771215 h 2549208"/>
              <a:gd name="connsiteX1" fmla="*/ 358035 w 2485859"/>
              <a:gd name="connsiteY1" fmla="*/ 64281 h 2549208"/>
              <a:gd name="connsiteX2" fmla="*/ 999758 w 2485859"/>
              <a:gd name="connsiteY2" fmla="*/ 83019 h 2549208"/>
              <a:gd name="connsiteX3" fmla="*/ 1283031 w 2485859"/>
              <a:gd name="connsiteY3" fmla="*/ 232675 h 2549208"/>
              <a:gd name="connsiteX4" fmla="*/ 1599347 w 2485859"/>
              <a:gd name="connsiteY4" fmla="*/ 340253 h 2549208"/>
              <a:gd name="connsiteX5" fmla="*/ 1961864 w 2485859"/>
              <a:gd name="connsiteY5" fmla="*/ 367145 h 2549208"/>
              <a:gd name="connsiteX6" fmla="*/ 2205413 w 2485859"/>
              <a:gd name="connsiteY6" fmla="*/ 431743 h 2549208"/>
              <a:gd name="connsiteX7" fmla="*/ 2438115 w 2485859"/>
              <a:gd name="connsiteY7" fmla="*/ 657602 h 2549208"/>
              <a:gd name="connsiteX8" fmla="*/ 2472167 w 2485859"/>
              <a:gd name="connsiteY8" fmla="*/ 878792 h 2549208"/>
              <a:gd name="connsiteX9" fmla="*/ 2075597 w 2485859"/>
              <a:gd name="connsiteY9" fmla="*/ 894271 h 2549208"/>
              <a:gd name="connsiteX10" fmla="*/ 1951202 w 2485859"/>
              <a:gd name="connsiteY10" fmla="*/ 958817 h 2549208"/>
              <a:gd name="connsiteX11" fmla="*/ 1912107 w 2485859"/>
              <a:gd name="connsiteY11" fmla="*/ 1023362 h 2549208"/>
              <a:gd name="connsiteX12" fmla="*/ 1851687 w 2485859"/>
              <a:gd name="connsiteY12" fmla="*/ 1243895 h 2549208"/>
              <a:gd name="connsiteX13" fmla="*/ 1730848 w 2485859"/>
              <a:gd name="connsiteY13" fmla="*/ 1378365 h 2549208"/>
              <a:gd name="connsiteX14" fmla="*/ 1338221 w 2485859"/>
              <a:gd name="connsiteY14" fmla="*/ 1656739 h 2549208"/>
              <a:gd name="connsiteX15" fmla="*/ 893439 w 2485859"/>
              <a:gd name="connsiteY15" fmla="*/ 2097795 h 2549208"/>
              <a:gd name="connsiteX16" fmla="*/ 358666 w 2485859"/>
              <a:gd name="connsiteY16" fmla="*/ 2549208 h 2549208"/>
              <a:gd name="connsiteX17" fmla="*/ 3059 w 2485859"/>
              <a:gd name="connsiteY17" fmla="*/ 2193601 h 2549208"/>
              <a:gd name="connsiteX18" fmla="*/ 0 w 2485859"/>
              <a:gd name="connsiteY18" fmla="*/ 1572003 h 2549208"/>
              <a:gd name="connsiteX19" fmla="*/ 3059 w 2485859"/>
              <a:gd name="connsiteY19" fmla="*/ 771215 h 2549208"/>
              <a:gd name="connsiteX0" fmla="*/ 38 w 2482838"/>
              <a:gd name="connsiteY0" fmla="*/ 771215 h 2549208"/>
              <a:gd name="connsiteX1" fmla="*/ 355014 w 2482838"/>
              <a:gd name="connsiteY1" fmla="*/ 64281 h 2549208"/>
              <a:gd name="connsiteX2" fmla="*/ 996737 w 2482838"/>
              <a:gd name="connsiteY2" fmla="*/ 83019 h 2549208"/>
              <a:gd name="connsiteX3" fmla="*/ 1280010 w 2482838"/>
              <a:gd name="connsiteY3" fmla="*/ 232675 h 2549208"/>
              <a:gd name="connsiteX4" fmla="*/ 1596326 w 2482838"/>
              <a:gd name="connsiteY4" fmla="*/ 340253 h 2549208"/>
              <a:gd name="connsiteX5" fmla="*/ 1958843 w 2482838"/>
              <a:gd name="connsiteY5" fmla="*/ 367145 h 2549208"/>
              <a:gd name="connsiteX6" fmla="*/ 2202392 w 2482838"/>
              <a:gd name="connsiteY6" fmla="*/ 431743 h 2549208"/>
              <a:gd name="connsiteX7" fmla="*/ 2435094 w 2482838"/>
              <a:gd name="connsiteY7" fmla="*/ 657602 h 2549208"/>
              <a:gd name="connsiteX8" fmla="*/ 2469146 w 2482838"/>
              <a:gd name="connsiteY8" fmla="*/ 878792 h 2549208"/>
              <a:gd name="connsiteX9" fmla="*/ 2072576 w 2482838"/>
              <a:gd name="connsiteY9" fmla="*/ 894271 h 2549208"/>
              <a:gd name="connsiteX10" fmla="*/ 1948181 w 2482838"/>
              <a:gd name="connsiteY10" fmla="*/ 958817 h 2549208"/>
              <a:gd name="connsiteX11" fmla="*/ 1909086 w 2482838"/>
              <a:gd name="connsiteY11" fmla="*/ 1023362 h 2549208"/>
              <a:gd name="connsiteX12" fmla="*/ 1848666 w 2482838"/>
              <a:gd name="connsiteY12" fmla="*/ 1243895 h 2549208"/>
              <a:gd name="connsiteX13" fmla="*/ 1727827 w 2482838"/>
              <a:gd name="connsiteY13" fmla="*/ 1378365 h 2549208"/>
              <a:gd name="connsiteX14" fmla="*/ 1335200 w 2482838"/>
              <a:gd name="connsiteY14" fmla="*/ 1656739 h 2549208"/>
              <a:gd name="connsiteX15" fmla="*/ 890418 w 2482838"/>
              <a:gd name="connsiteY15" fmla="*/ 2097795 h 2549208"/>
              <a:gd name="connsiteX16" fmla="*/ 355645 w 2482838"/>
              <a:gd name="connsiteY16" fmla="*/ 2549208 h 2549208"/>
              <a:gd name="connsiteX17" fmla="*/ 38 w 2482838"/>
              <a:gd name="connsiteY17" fmla="*/ 2193601 h 2549208"/>
              <a:gd name="connsiteX18" fmla="*/ 18304 w 2482838"/>
              <a:gd name="connsiteY18" fmla="*/ 1577382 h 2549208"/>
              <a:gd name="connsiteX19" fmla="*/ 38 w 2482838"/>
              <a:gd name="connsiteY19" fmla="*/ 771215 h 2549208"/>
              <a:gd name="connsiteX0" fmla="*/ 25629 w 2508429"/>
              <a:gd name="connsiteY0" fmla="*/ 771215 h 2549208"/>
              <a:gd name="connsiteX1" fmla="*/ 380605 w 2508429"/>
              <a:gd name="connsiteY1" fmla="*/ 64281 h 2549208"/>
              <a:gd name="connsiteX2" fmla="*/ 1022328 w 2508429"/>
              <a:gd name="connsiteY2" fmla="*/ 83019 h 2549208"/>
              <a:gd name="connsiteX3" fmla="*/ 1305601 w 2508429"/>
              <a:gd name="connsiteY3" fmla="*/ 232675 h 2549208"/>
              <a:gd name="connsiteX4" fmla="*/ 1621917 w 2508429"/>
              <a:gd name="connsiteY4" fmla="*/ 340253 h 2549208"/>
              <a:gd name="connsiteX5" fmla="*/ 1984434 w 2508429"/>
              <a:gd name="connsiteY5" fmla="*/ 367145 h 2549208"/>
              <a:gd name="connsiteX6" fmla="*/ 2227983 w 2508429"/>
              <a:gd name="connsiteY6" fmla="*/ 431743 h 2549208"/>
              <a:gd name="connsiteX7" fmla="*/ 2460685 w 2508429"/>
              <a:gd name="connsiteY7" fmla="*/ 657602 h 2549208"/>
              <a:gd name="connsiteX8" fmla="*/ 2494737 w 2508429"/>
              <a:gd name="connsiteY8" fmla="*/ 878792 h 2549208"/>
              <a:gd name="connsiteX9" fmla="*/ 2098167 w 2508429"/>
              <a:gd name="connsiteY9" fmla="*/ 894271 h 2549208"/>
              <a:gd name="connsiteX10" fmla="*/ 1973772 w 2508429"/>
              <a:gd name="connsiteY10" fmla="*/ 958817 h 2549208"/>
              <a:gd name="connsiteX11" fmla="*/ 1934677 w 2508429"/>
              <a:gd name="connsiteY11" fmla="*/ 1023362 h 2549208"/>
              <a:gd name="connsiteX12" fmla="*/ 1874257 w 2508429"/>
              <a:gd name="connsiteY12" fmla="*/ 1243895 h 2549208"/>
              <a:gd name="connsiteX13" fmla="*/ 1753418 w 2508429"/>
              <a:gd name="connsiteY13" fmla="*/ 1378365 h 2549208"/>
              <a:gd name="connsiteX14" fmla="*/ 1360791 w 2508429"/>
              <a:gd name="connsiteY14" fmla="*/ 1656739 h 2549208"/>
              <a:gd name="connsiteX15" fmla="*/ 916009 w 2508429"/>
              <a:gd name="connsiteY15" fmla="*/ 2097795 h 2549208"/>
              <a:gd name="connsiteX16" fmla="*/ 381236 w 2508429"/>
              <a:gd name="connsiteY16" fmla="*/ 2549208 h 2549208"/>
              <a:gd name="connsiteX17" fmla="*/ 25629 w 2508429"/>
              <a:gd name="connsiteY17" fmla="*/ 2193601 h 2549208"/>
              <a:gd name="connsiteX18" fmla="*/ 43895 w 2508429"/>
              <a:gd name="connsiteY18" fmla="*/ 1577382 h 2549208"/>
              <a:gd name="connsiteX19" fmla="*/ 29678 w 2508429"/>
              <a:gd name="connsiteY19" fmla="*/ 953438 h 2549208"/>
              <a:gd name="connsiteX20" fmla="*/ 25629 w 2508429"/>
              <a:gd name="connsiteY20" fmla="*/ 771215 h 2549208"/>
              <a:gd name="connsiteX0" fmla="*/ 30978 w 2513778"/>
              <a:gd name="connsiteY0" fmla="*/ 771215 h 2549208"/>
              <a:gd name="connsiteX1" fmla="*/ 385954 w 2513778"/>
              <a:gd name="connsiteY1" fmla="*/ 64281 h 2549208"/>
              <a:gd name="connsiteX2" fmla="*/ 1027677 w 2513778"/>
              <a:gd name="connsiteY2" fmla="*/ 83019 h 2549208"/>
              <a:gd name="connsiteX3" fmla="*/ 1310950 w 2513778"/>
              <a:gd name="connsiteY3" fmla="*/ 232675 h 2549208"/>
              <a:gd name="connsiteX4" fmla="*/ 1627266 w 2513778"/>
              <a:gd name="connsiteY4" fmla="*/ 340253 h 2549208"/>
              <a:gd name="connsiteX5" fmla="*/ 1989783 w 2513778"/>
              <a:gd name="connsiteY5" fmla="*/ 367145 h 2549208"/>
              <a:gd name="connsiteX6" fmla="*/ 2233332 w 2513778"/>
              <a:gd name="connsiteY6" fmla="*/ 431743 h 2549208"/>
              <a:gd name="connsiteX7" fmla="*/ 2466034 w 2513778"/>
              <a:gd name="connsiteY7" fmla="*/ 657602 h 2549208"/>
              <a:gd name="connsiteX8" fmla="*/ 2500086 w 2513778"/>
              <a:gd name="connsiteY8" fmla="*/ 878792 h 2549208"/>
              <a:gd name="connsiteX9" fmla="*/ 2103516 w 2513778"/>
              <a:gd name="connsiteY9" fmla="*/ 894271 h 2549208"/>
              <a:gd name="connsiteX10" fmla="*/ 1979121 w 2513778"/>
              <a:gd name="connsiteY10" fmla="*/ 958817 h 2549208"/>
              <a:gd name="connsiteX11" fmla="*/ 1940026 w 2513778"/>
              <a:gd name="connsiteY11" fmla="*/ 1023362 h 2549208"/>
              <a:gd name="connsiteX12" fmla="*/ 1879606 w 2513778"/>
              <a:gd name="connsiteY12" fmla="*/ 1243895 h 2549208"/>
              <a:gd name="connsiteX13" fmla="*/ 1758767 w 2513778"/>
              <a:gd name="connsiteY13" fmla="*/ 1378365 h 2549208"/>
              <a:gd name="connsiteX14" fmla="*/ 1366140 w 2513778"/>
              <a:gd name="connsiteY14" fmla="*/ 1656739 h 2549208"/>
              <a:gd name="connsiteX15" fmla="*/ 921358 w 2513778"/>
              <a:gd name="connsiteY15" fmla="*/ 2097795 h 2549208"/>
              <a:gd name="connsiteX16" fmla="*/ 386585 w 2513778"/>
              <a:gd name="connsiteY16" fmla="*/ 2549208 h 2549208"/>
              <a:gd name="connsiteX17" fmla="*/ 30978 w 2513778"/>
              <a:gd name="connsiteY17" fmla="*/ 2193601 h 2549208"/>
              <a:gd name="connsiteX18" fmla="*/ 49244 w 2513778"/>
              <a:gd name="connsiteY18" fmla="*/ 1577382 h 2549208"/>
              <a:gd name="connsiteX19" fmla="*/ 17257 w 2513778"/>
              <a:gd name="connsiteY19" fmla="*/ 1012605 h 2549208"/>
              <a:gd name="connsiteX20" fmla="*/ 30978 w 2513778"/>
              <a:gd name="connsiteY20" fmla="*/ 771215 h 2549208"/>
              <a:gd name="connsiteX0" fmla="*/ 28602 w 2511402"/>
              <a:gd name="connsiteY0" fmla="*/ 771215 h 2549208"/>
              <a:gd name="connsiteX1" fmla="*/ 383578 w 2511402"/>
              <a:gd name="connsiteY1" fmla="*/ 64281 h 2549208"/>
              <a:gd name="connsiteX2" fmla="*/ 1025301 w 2511402"/>
              <a:gd name="connsiteY2" fmla="*/ 83019 h 2549208"/>
              <a:gd name="connsiteX3" fmla="*/ 1308574 w 2511402"/>
              <a:gd name="connsiteY3" fmla="*/ 232675 h 2549208"/>
              <a:gd name="connsiteX4" fmla="*/ 1624890 w 2511402"/>
              <a:gd name="connsiteY4" fmla="*/ 340253 h 2549208"/>
              <a:gd name="connsiteX5" fmla="*/ 1987407 w 2511402"/>
              <a:gd name="connsiteY5" fmla="*/ 367145 h 2549208"/>
              <a:gd name="connsiteX6" fmla="*/ 2230956 w 2511402"/>
              <a:gd name="connsiteY6" fmla="*/ 431743 h 2549208"/>
              <a:gd name="connsiteX7" fmla="*/ 2463658 w 2511402"/>
              <a:gd name="connsiteY7" fmla="*/ 657602 h 2549208"/>
              <a:gd name="connsiteX8" fmla="*/ 2497710 w 2511402"/>
              <a:gd name="connsiteY8" fmla="*/ 878792 h 2549208"/>
              <a:gd name="connsiteX9" fmla="*/ 2101140 w 2511402"/>
              <a:gd name="connsiteY9" fmla="*/ 894271 h 2549208"/>
              <a:gd name="connsiteX10" fmla="*/ 1976745 w 2511402"/>
              <a:gd name="connsiteY10" fmla="*/ 958817 h 2549208"/>
              <a:gd name="connsiteX11" fmla="*/ 1937650 w 2511402"/>
              <a:gd name="connsiteY11" fmla="*/ 1023362 h 2549208"/>
              <a:gd name="connsiteX12" fmla="*/ 1877230 w 2511402"/>
              <a:gd name="connsiteY12" fmla="*/ 1243895 h 2549208"/>
              <a:gd name="connsiteX13" fmla="*/ 1756391 w 2511402"/>
              <a:gd name="connsiteY13" fmla="*/ 1378365 h 2549208"/>
              <a:gd name="connsiteX14" fmla="*/ 1363764 w 2511402"/>
              <a:gd name="connsiteY14" fmla="*/ 1656739 h 2549208"/>
              <a:gd name="connsiteX15" fmla="*/ 918982 w 2511402"/>
              <a:gd name="connsiteY15" fmla="*/ 2097795 h 2549208"/>
              <a:gd name="connsiteX16" fmla="*/ 384209 w 2511402"/>
              <a:gd name="connsiteY16" fmla="*/ 2549208 h 2549208"/>
              <a:gd name="connsiteX17" fmla="*/ 28602 w 2511402"/>
              <a:gd name="connsiteY17" fmla="*/ 2193601 h 2549208"/>
              <a:gd name="connsiteX18" fmla="*/ 46868 w 2511402"/>
              <a:gd name="connsiteY18" fmla="*/ 1577382 h 2549208"/>
              <a:gd name="connsiteX19" fmla="*/ 21989 w 2511402"/>
              <a:gd name="connsiteY19" fmla="*/ 1130939 h 2549208"/>
              <a:gd name="connsiteX20" fmla="*/ 28602 w 2511402"/>
              <a:gd name="connsiteY20" fmla="*/ 771215 h 2549208"/>
              <a:gd name="connsiteX0" fmla="*/ 40949 w 2495316"/>
              <a:gd name="connsiteY0" fmla="*/ 636745 h 2549208"/>
              <a:gd name="connsiteX1" fmla="*/ 367492 w 2495316"/>
              <a:gd name="connsiteY1" fmla="*/ 64281 h 2549208"/>
              <a:gd name="connsiteX2" fmla="*/ 1009215 w 2495316"/>
              <a:gd name="connsiteY2" fmla="*/ 83019 h 2549208"/>
              <a:gd name="connsiteX3" fmla="*/ 1292488 w 2495316"/>
              <a:gd name="connsiteY3" fmla="*/ 232675 h 2549208"/>
              <a:gd name="connsiteX4" fmla="*/ 1608804 w 2495316"/>
              <a:gd name="connsiteY4" fmla="*/ 340253 h 2549208"/>
              <a:gd name="connsiteX5" fmla="*/ 1971321 w 2495316"/>
              <a:gd name="connsiteY5" fmla="*/ 367145 h 2549208"/>
              <a:gd name="connsiteX6" fmla="*/ 2214870 w 2495316"/>
              <a:gd name="connsiteY6" fmla="*/ 431743 h 2549208"/>
              <a:gd name="connsiteX7" fmla="*/ 2447572 w 2495316"/>
              <a:gd name="connsiteY7" fmla="*/ 657602 h 2549208"/>
              <a:gd name="connsiteX8" fmla="*/ 2481624 w 2495316"/>
              <a:gd name="connsiteY8" fmla="*/ 878792 h 2549208"/>
              <a:gd name="connsiteX9" fmla="*/ 2085054 w 2495316"/>
              <a:gd name="connsiteY9" fmla="*/ 894271 h 2549208"/>
              <a:gd name="connsiteX10" fmla="*/ 1960659 w 2495316"/>
              <a:gd name="connsiteY10" fmla="*/ 958817 h 2549208"/>
              <a:gd name="connsiteX11" fmla="*/ 1921564 w 2495316"/>
              <a:gd name="connsiteY11" fmla="*/ 1023362 h 2549208"/>
              <a:gd name="connsiteX12" fmla="*/ 1861144 w 2495316"/>
              <a:gd name="connsiteY12" fmla="*/ 1243895 h 2549208"/>
              <a:gd name="connsiteX13" fmla="*/ 1740305 w 2495316"/>
              <a:gd name="connsiteY13" fmla="*/ 1378365 h 2549208"/>
              <a:gd name="connsiteX14" fmla="*/ 1347678 w 2495316"/>
              <a:gd name="connsiteY14" fmla="*/ 1656739 h 2549208"/>
              <a:gd name="connsiteX15" fmla="*/ 902896 w 2495316"/>
              <a:gd name="connsiteY15" fmla="*/ 2097795 h 2549208"/>
              <a:gd name="connsiteX16" fmla="*/ 368123 w 2495316"/>
              <a:gd name="connsiteY16" fmla="*/ 2549208 h 2549208"/>
              <a:gd name="connsiteX17" fmla="*/ 12516 w 2495316"/>
              <a:gd name="connsiteY17" fmla="*/ 2193601 h 2549208"/>
              <a:gd name="connsiteX18" fmla="*/ 30782 w 2495316"/>
              <a:gd name="connsiteY18" fmla="*/ 1577382 h 2549208"/>
              <a:gd name="connsiteX19" fmla="*/ 5903 w 2495316"/>
              <a:gd name="connsiteY19" fmla="*/ 1130939 h 2549208"/>
              <a:gd name="connsiteX20" fmla="*/ 40949 w 2495316"/>
              <a:gd name="connsiteY20" fmla="*/ 636745 h 2549208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347678 w 2495316"/>
              <a:gd name="connsiteY14" fmla="*/ 1656739 h 2436253"/>
              <a:gd name="connsiteX15" fmla="*/ 902896 w 2495316"/>
              <a:gd name="connsiteY15" fmla="*/ 2097795 h 2436253"/>
              <a:gd name="connsiteX16" fmla="*/ 304149 w 2495316"/>
              <a:gd name="connsiteY16" fmla="*/ 2436253 h 2436253"/>
              <a:gd name="connsiteX17" fmla="*/ 12516 w 2495316"/>
              <a:gd name="connsiteY17" fmla="*/ 2193601 h 2436253"/>
              <a:gd name="connsiteX18" fmla="*/ 30782 w 2495316"/>
              <a:gd name="connsiteY18" fmla="*/ 1577382 h 2436253"/>
              <a:gd name="connsiteX19" fmla="*/ 5903 w 2495316"/>
              <a:gd name="connsiteY19" fmla="*/ 1130939 h 2436253"/>
              <a:gd name="connsiteX20" fmla="*/ 40949 w 2495316"/>
              <a:gd name="connsiteY20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347678 w 2495316"/>
              <a:gd name="connsiteY14" fmla="*/ 1667497 h 2436253"/>
              <a:gd name="connsiteX15" fmla="*/ 902896 w 2495316"/>
              <a:gd name="connsiteY15" fmla="*/ 2097795 h 2436253"/>
              <a:gd name="connsiteX16" fmla="*/ 304149 w 2495316"/>
              <a:gd name="connsiteY16" fmla="*/ 2436253 h 2436253"/>
              <a:gd name="connsiteX17" fmla="*/ 12516 w 2495316"/>
              <a:gd name="connsiteY17" fmla="*/ 2193601 h 2436253"/>
              <a:gd name="connsiteX18" fmla="*/ 30782 w 2495316"/>
              <a:gd name="connsiteY18" fmla="*/ 1577382 h 2436253"/>
              <a:gd name="connsiteX19" fmla="*/ 5903 w 2495316"/>
              <a:gd name="connsiteY19" fmla="*/ 1130939 h 2436253"/>
              <a:gd name="connsiteX20" fmla="*/ 40949 w 2495316"/>
              <a:gd name="connsiteY20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59046 w 2495316"/>
              <a:gd name="connsiteY14" fmla="*/ 1507458 h 2436253"/>
              <a:gd name="connsiteX15" fmla="*/ 1347678 w 2495316"/>
              <a:gd name="connsiteY15" fmla="*/ 1667497 h 2436253"/>
              <a:gd name="connsiteX16" fmla="*/ 902896 w 2495316"/>
              <a:gd name="connsiteY16" fmla="*/ 2097795 h 2436253"/>
              <a:gd name="connsiteX17" fmla="*/ 304149 w 2495316"/>
              <a:gd name="connsiteY17" fmla="*/ 2436253 h 2436253"/>
              <a:gd name="connsiteX18" fmla="*/ 12516 w 2495316"/>
              <a:gd name="connsiteY18" fmla="*/ 2193601 h 2436253"/>
              <a:gd name="connsiteX19" fmla="*/ 30782 w 2495316"/>
              <a:gd name="connsiteY19" fmla="*/ 1577382 h 2436253"/>
              <a:gd name="connsiteX20" fmla="*/ 5903 w 2495316"/>
              <a:gd name="connsiteY20" fmla="*/ 1130939 h 2436253"/>
              <a:gd name="connsiteX21" fmla="*/ 40949 w 2495316"/>
              <a:gd name="connsiteY21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34167 w 2495316"/>
              <a:gd name="connsiteY14" fmla="*/ 1453670 h 2436253"/>
              <a:gd name="connsiteX15" fmla="*/ 1347678 w 2495316"/>
              <a:gd name="connsiteY15" fmla="*/ 1667497 h 2436253"/>
              <a:gd name="connsiteX16" fmla="*/ 902896 w 2495316"/>
              <a:gd name="connsiteY16" fmla="*/ 2097795 h 2436253"/>
              <a:gd name="connsiteX17" fmla="*/ 304149 w 2495316"/>
              <a:gd name="connsiteY17" fmla="*/ 2436253 h 2436253"/>
              <a:gd name="connsiteX18" fmla="*/ 12516 w 2495316"/>
              <a:gd name="connsiteY18" fmla="*/ 2193601 h 2436253"/>
              <a:gd name="connsiteX19" fmla="*/ 30782 w 2495316"/>
              <a:gd name="connsiteY19" fmla="*/ 1577382 h 2436253"/>
              <a:gd name="connsiteX20" fmla="*/ 5903 w 2495316"/>
              <a:gd name="connsiteY20" fmla="*/ 1130939 h 2436253"/>
              <a:gd name="connsiteX21" fmla="*/ 40949 w 2495316"/>
              <a:gd name="connsiteY21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34167 w 2495316"/>
              <a:gd name="connsiteY14" fmla="*/ 1453670 h 2436253"/>
              <a:gd name="connsiteX15" fmla="*/ 1347678 w 2495316"/>
              <a:gd name="connsiteY15" fmla="*/ 1667497 h 2436253"/>
              <a:gd name="connsiteX16" fmla="*/ 1203635 w 2495316"/>
              <a:gd name="connsiteY16" fmla="*/ 1948521 h 2436253"/>
              <a:gd name="connsiteX17" fmla="*/ 902896 w 2495316"/>
              <a:gd name="connsiteY17" fmla="*/ 2097795 h 2436253"/>
              <a:gd name="connsiteX18" fmla="*/ 304149 w 2495316"/>
              <a:gd name="connsiteY18" fmla="*/ 2436253 h 2436253"/>
              <a:gd name="connsiteX19" fmla="*/ 12516 w 2495316"/>
              <a:gd name="connsiteY19" fmla="*/ 2193601 h 2436253"/>
              <a:gd name="connsiteX20" fmla="*/ 30782 w 2495316"/>
              <a:gd name="connsiteY20" fmla="*/ 1577382 h 2436253"/>
              <a:gd name="connsiteX21" fmla="*/ 5903 w 2495316"/>
              <a:gd name="connsiteY21" fmla="*/ 1130939 h 2436253"/>
              <a:gd name="connsiteX22" fmla="*/ 40949 w 2495316"/>
              <a:gd name="connsiteY22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34167 w 2495316"/>
              <a:gd name="connsiteY14" fmla="*/ 1453670 h 2436253"/>
              <a:gd name="connsiteX15" fmla="*/ 1347678 w 2495316"/>
              <a:gd name="connsiteY15" fmla="*/ 1667497 h 2436253"/>
              <a:gd name="connsiteX16" fmla="*/ 1097012 w 2495316"/>
              <a:gd name="connsiteY16" fmla="*/ 1803293 h 2436253"/>
              <a:gd name="connsiteX17" fmla="*/ 902896 w 2495316"/>
              <a:gd name="connsiteY17" fmla="*/ 2097795 h 2436253"/>
              <a:gd name="connsiteX18" fmla="*/ 304149 w 2495316"/>
              <a:gd name="connsiteY18" fmla="*/ 2436253 h 2436253"/>
              <a:gd name="connsiteX19" fmla="*/ 12516 w 2495316"/>
              <a:gd name="connsiteY19" fmla="*/ 2193601 h 2436253"/>
              <a:gd name="connsiteX20" fmla="*/ 30782 w 2495316"/>
              <a:gd name="connsiteY20" fmla="*/ 1577382 h 2436253"/>
              <a:gd name="connsiteX21" fmla="*/ 5903 w 2495316"/>
              <a:gd name="connsiteY21" fmla="*/ 1130939 h 2436253"/>
              <a:gd name="connsiteX22" fmla="*/ 40949 w 2495316"/>
              <a:gd name="connsiteY22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34167 w 2495316"/>
              <a:gd name="connsiteY14" fmla="*/ 1453670 h 2436253"/>
              <a:gd name="connsiteX15" fmla="*/ 1408098 w 2495316"/>
              <a:gd name="connsiteY15" fmla="*/ 1608330 h 2436253"/>
              <a:gd name="connsiteX16" fmla="*/ 1097012 w 2495316"/>
              <a:gd name="connsiteY16" fmla="*/ 1803293 h 2436253"/>
              <a:gd name="connsiteX17" fmla="*/ 902896 w 2495316"/>
              <a:gd name="connsiteY17" fmla="*/ 2097795 h 2436253"/>
              <a:gd name="connsiteX18" fmla="*/ 304149 w 2495316"/>
              <a:gd name="connsiteY18" fmla="*/ 2436253 h 2436253"/>
              <a:gd name="connsiteX19" fmla="*/ 12516 w 2495316"/>
              <a:gd name="connsiteY19" fmla="*/ 2193601 h 2436253"/>
              <a:gd name="connsiteX20" fmla="*/ 30782 w 2495316"/>
              <a:gd name="connsiteY20" fmla="*/ 1577382 h 2436253"/>
              <a:gd name="connsiteX21" fmla="*/ 5903 w 2495316"/>
              <a:gd name="connsiteY21" fmla="*/ 1130939 h 2436253"/>
              <a:gd name="connsiteX22" fmla="*/ 40949 w 2495316"/>
              <a:gd name="connsiteY22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34167 w 2495316"/>
              <a:gd name="connsiteY14" fmla="*/ 1453670 h 2436253"/>
              <a:gd name="connsiteX15" fmla="*/ 1408098 w 2495316"/>
              <a:gd name="connsiteY15" fmla="*/ 1608330 h 2436253"/>
              <a:gd name="connsiteX16" fmla="*/ 1274717 w 2495316"/>
              <a:gd name="connsiteY16" fmla="*/ 1706474 h 2436253"/>
              <a:gd name="connsiteX17" fmla="*/ 1097012 w 2495316"/>
              <a:gd name="connsiteY17" fmla="*/ 1803293 h 2436253"/>
              <a:gd name="connsiteX18" fmla="*/ 902896 w 2495316"/>
              <a:gd name="connsiteY18" fmla="*/ 2097795 h 2436253"/>
              <a:gd name="connsiteX19" fmla="*/ 304149 w 2495316"/>
              <a:gd name="connsiteY19" fmla="*/ 2436253 h 2436253"/>
              <a:gd name="connsiteX20" fmla="*/ 12516 w 2495316"/>
              <a:gd name="connsiteY20" fmla="*/ 2193601 h 2436253"/>
              <a:gd name="connsiteX21" fmla="*/ 30782 w 2495316"/>
              <a:gd name="connsiteY21" fmla="*/ 1577382 h 2436253"/>
              <a:gd name="connsiteX22" fmla="*/ 5903 w 2495316"/>
              <a:gd name="connsiteY22" fmla="*/ 1130939 h 2436253"/>
              <a:gd name="connsiteX23" fmla="*/ 40949 w 2495316"/>
              <a:gd name="connsiteY23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40305 w 2495316"/>
              <a:gd name="connsiteY13" fmla="*/ 1378365 h 2436253"/>
              <a:gd name="connsiteX14" fmla="*/ 1534167 w 2495316"/>
              <a:gd name="connsiteY14" fmla="*/ 1453670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02896 w 2495316"/>
              <a:gd name="connsiteY18" fmla="*/ 2097795 h 2436253"/>
              <a:gd name="connsiteX19" fmla="*/ 304149 w 2495316"/>
              <a:gd name="connsiteY19" fmla="*/ 2436253 h 2436253"/>
              <a:gd name="connsiteX20" fmla="*/ 12516 w 2495316"/>
              <a:gd name="connsiteY20" fmla="*/ 2193601 h 2436253"/>
              <a:gd name="connsiteX21" fmla="*/ 30782 w 2495316"/>
              <a:gd name="connsiteY21" fmla="*/ 1577382 h 2436253"/>
              <a:gd name="connsiteX22" fmla="*/ 5903 w 2495316"/>
              <a:gd name="connsiteY22" fmla="*/ 1130939 h 2436253"/>
              <a:gd name="connsiteX23" fmla="*/ 40949 w 2495316"/>
              <a:gd name="connsiteY23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34167 w 2495316"/>
              <a:gd name="connsiteY14" fmla="*/ 1453670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02896 w 2495316"/>
              <a:gd name="connsiteY18" fmla="*/ 2097795 h 2436253"/>
              <a:gd name="connsiteX19" fmla="*/ 304149 w 2495316"/>
              <a:gd name="connsiteY19" fmla="*/ 2436253 h 2436253"/>
              <a:gd name="connsiteX20" fmla="*/ 12516 w 2495316"/>
              <a:gd name="connsiteY20" fmla="*/ 2193601 h 2436253"/>
              <a:gd name="connsiteX21" fmla="*/ 30782 w 2495316"/>
              <a:gd name="connsiteY21" fmla="*/ 1577382 h 2436253"/>
              <a:gd name="connsiteX22" fmla="*/ 5903 w 2495316"/>
              <a:gd name="connsiteY22" fmla="*/ 1130939 h 2436253"/>
              <a:gd name="connsiteX23" fmla="*/ 40949 w 2495316"/>
              <a:gd name="connsiteY23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02896 w 2495316"/>
              <a:gd name="connsiteY18" fmla="*/ 2097795 h 2436253"/>
              <a:gd name="connsiteX19" fmla="*/ 304149 w 2495316"/>
              <a:gd name="connsiteY19" fmla="*/ 2436253 h 2436253"/>
              <a:gd name="connsiteX20" fmla="*/ 12516 w 2495316"/>
              <a:gd name="connsiteY20" fmla="*/ 2193601 h 2436253"/>
              <a:gd name="connsiteX21" fmla="*/ 30782 w 2495316"/>
              <a:gd name="connsiteY21" fmla="*/ 1577382 h 2436253"/>
              <a:gd name="connsiteX22" fmla="*/ 5903 w 2495316"/>
              <a:gd name="connsiteY22" fmla="*/ 1130939 h 2436253"/>
              <a:gd name="connsiteX23" fmla="*/ 40949 w 2495316"/>
              <a:gd name="connsiteY23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849585 w 2495316"/>
              <a:gd name="connsiteY18" fmla="*/ 2076280 h 2436253"/>
              <a:gd name="connsiteX19" fmla="*/ 304149 w 2495316"/>
              <a:gd name="connsiteY19" fmla="*/ 2436253 h 2436253"/>
              <a:gd name="connsiteX20" fmla="*/ 12516 w 2495316"/>
              <a:gd name="connsiteY20" fmla="*/ 2193601 h 2436253"/>
              <a:gd name="connsiteX21" fmla="*/ 30782 w 2495316"/>
              <a:gd name="connsiteY21" fmla="*/ 1577382 h 2436253"/>
              <a:gd name="connsiteX22" fmla="*/ 5903 w 2495316"/>
              <a:gd name="connsiteY22" fmla="*/ 1130939 h 2436253"/>
              <a:gd name="connsiteX23" fmla="*/ 40949 w 2495316"/>
              <a:gd name="connsiteY23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849585 w 2495316"/>
              <a:gd name="connsiteY18" fmla="*/ 2076280 h 2436253"/>
              <a:gd name="connsiteX19" fmla="*/ 777143 w 2495316"/>
              <a:gd name="connsiteY19" fmla="*/ 2115265 h 2436253"/>
              <a:gd name="connsiteX20" fmla="*/ 304149 w 2495316"/>
              <a:gd name="connsiteY20" fmla="*/ 2436253 h 2436253"/>
              <a:gd name="connsiteX21" fmla="*/ 12516 w 2495316"/>
              <a:gd name="connsiteY21" fmla="*/ 2193601 h 2436253"/>
              <a:gd name="connsiteX22" fmla="*/ 30782 w 2495316"/>
              <a:gd name="connsiteY22" fmla="*/ 1577382 h 2436253"/>
              <a:gd name="connsiteX23" fmla="*/ 5903 w 2495316"/>
              <a:gd name="connsiteY23" fmla="*/ 1130939 h 2436253"/>
              <a:gd name="connsiteX24" fmla="*/ 40949 w 2495316"/>
              <a:gd name="connsiteY24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849585 w 2495316"/>
              <a:gd name="connsiteY18" fmla="*/ 2076280 h 2436253"/>
              <a:gd name="connsiteX19" fmla="*/ 720277 w 2495316"/>
              <a:gd name="connsiteY19" fmla="*/ 2228220 h 2436253"/>
              <a:gd name="connsiteX20" fmla="*/ 304149 w 2495316"/>
              <a:gd name="connsiteY20" fmla="*/ 2436253 h 2436253"/>
              <a:gd name="connsiteX21" fmla="*/ 12516 w 2495316"/>
              <a:gd name="connsiteY21" fmla="*/ 2193601 h 2436253"/>
              <a:gd name="connsiteX22" fmla="*/ 30782 w 2495316"/>
              <a:gd name="connsiteY22" fmla="*/ 1577382 h 2436253"/>
              <a:gd name="connsiteX23" fmla="*/ 5903 w 2495316"/>
              <a:gd name="connsiteY23" fmla="*/ 1130939 h 2436253"/>
              <a:gd name="connsiteX24" fmla="*/ 40949 w 2495316"/>
              <a:gd name="connsiteY24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24222 w 2495316"/>
              <a:gd name="connsiteY18" fmla="*/ 2022491 h 2436253"/>
              <a:gd name="connsiteX19" fmla="*/ 720277 w 2495316"/>
              <a:gd name="connsiteY19" fmla="*/ 2228220 h 2436253"/>
              <a:gd name="connsiteX20" fmla="*/ 304149 w 2495316"/>
              <a:gd name="connsiteY20" fmla="*/ 2436253 h 2436253"/>
              <a:gd name="connsiteX21" fmla="*/ 12516 w 2495316"/>
              <a:gd name="connsiteY21" fmla="*/ 2193601 h 2436253"/>
              <a:gd name="connsiteX22" fmla="*/ 30782 w 2495316"/>
              <a:gd name="connsiteY22" fmla="*/ 1577382 h 2436253"/>
              <a:gd name="connsiteX23" fmla="*/ 5903 w 2495316"/>
              <a:gd name="connsiteY23" fmla="*/ 1130939 h 2436253"/>
              <a:gd name="connsiteX24" fmla="*/ 40949 w 2495316"/>
              <a:gd name="connsiteY24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24222 w 2495316"/>
              <a:gd name="connsiteY18" fmla="*/ 2022491 h 2436253"/>
              <a:gd name="connsiteX19" fmla="*/ 819793 w 2495316"/>
              <a:gd name="connsiteY19" fmla="*/ 2126022 h 2436253"/>
              <a:gd name="connsiteX20" fmla="*/ 720277 w 2495316"/>
              <a:gd name="connsiteY20" fmla="*/ 2228220 h 2436253"/>
              <a:gd name="connsiteX21" fmla="*/ 304149 w 2495316"/>
              <a:gd name="connsiteY21" fmla="*/ 2436253 h 2436253"/>
              <a:gd name="connsiteX22" fmla="*/ 12516 w 2495316"/>
              <a:gd name="connsiteY22" fmla="*/ 2193601 h 2436253"/>
              <a:gd name="connsiteX23" fmla="*/ 30782 w 2495316"/>
              <a:gd name="connsiteY23" fmla="*/ 1577382 h 2436253"/>
              <a:gd name="connsiteX24" fmla="*/ 5903 w 2495316"/>
              <a:gd name="connsiteY24" fmla="*/ 1130939 h 2436253"/>
              <a:gd name="connsiteX25" fmla="*/ 40949 w 2495316"/>
              <a:gd name="connsiteY25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24222 w 2495316"/>
              <a:gd name="connsiteY18" fmla="*/ 2022491 h 2436253"/>
              <a:gd name="connsiteX19" fmla="*/ 809131 w 2495316"/>
              <a:gd name="connsiteY19" fmla="*/ 2099128 h 2436253"/>
              <a:gd name="connsiteX20" fmla="*/ 720277 w 2495316"/>
              <a:gd name="connsiteY20" fmla="*/ 2228220 h 2436253"/>
              <a:gd name="connsiteX21" fmla="*/ 304149 w 2495316"/>
              <a:gd name="connsiteY21" fmla="*/ 2436253 h 2436253"/>
              <a:gd name="connsiteX22" fmla="*/ 12516 w 2495316"/>
              <a:gd name="connsiteY22" fmla="*/ 2193601 h 2436253"/>
              <a:gd name="connsiteX23" fmla="*/ 30782 w 2495316"/>
              <a:gd name="connsiteY23" fmla="*/ 1577382 h 2436253"/>
              <a:gd name="connsiteX24" fmla="*/ 5903 w 2495316"/>
              <a:gd name="connsiteY24" fmla="*/ 1130939 h 2436253"/>
              <a:gd name="connsiteX25" fmla="*/ 40949 w 2495316"/>
              <a:gd name="connsiteY25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24222 w 2495316"/>
              <a:gd name="connsiteY18" fmla="*/ 2022491 h 2436253"/>
              <a:gd name="connsiteX19" fmla="*/ 809131 w 2495316"/>
              <a:gd name="connsiteY19" fmla="*/ 2099128 h 2436253"/>
              <a:gd name="connsiteX20" fmla="*/ 720277 w 2495316"/>
              <a:gd name="connsiteY20" fmla="*/ 2228220 h 2436253"/>
              <a:gd name="connsiteX21" fmla="*/ 563897 w 2495316"/>
              <a:gd name="connsiteY21" fmla="*/ 2292766 h 2436253"/>
              <a:gd name="connsiteX22" fmla="*/ 304149 w 2495316"/>
              <a:gd name="connsiteY22" fmla="*/ 2436253 h 2436253"/>
              <a:gd name="connsiteX23" fmla="*/ 12516 w 2495316"/>
              <a:gd name="connsiteY23" fmla="*/ 2193601 h 2436253"/>
              <a:gd name="connsiteX24" fmla="*/ 30782 w 2495316"/>
              <a:gd name="connsiteY24" fmla="*/ 1577382 h 2436253"/>
              <a:gd name="connsiteX25" fmla="*/ 5903 w 2495316"/>
              <a:gd name="connsiteY25" fmla="*/ 1130939 h 2436253"/>
              <a:gd name="connsiteX26" fmla="*/ 40949 w 2495316"/>
              <a:gd name="connsiteY26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24222 w 2495316"/>
              <a:gd name="connsiteY18" fmla="*/ 2022491 h 2436253"/>
              <a:gd name="connsiteX19" fmla="*/ 809131 w 2495316"/>
              <a:gd name="connsiteY19" fmla="*/ 2099128 h 2436253"/>
              <a:gd name="connsiteX20" fmla="*/ 720277 w 2495316"/>
              <a:gd name="connsiteY20" fmla="*/ 2228220 h 2436253"/>
              <a:gd name="connsiteX21" fmla="*/ 553234 w 2495316"/>
              <a:gd name="connsiteY21" fmla="*/ 2314282 h 2436253"/>
              <a:gd name="connsiteX22" fmla="*/ 304149 w 2495316"/>
              <a:gd name="connsiteY22" fmla="*/ 2436253 h 2436253"/>
              <a:gd name="connsiteX23" fmla="*/ 12516 w 2495316"/>
              <a:gd name="connsiteY23" fmla="*/ 2193601 h 2436253"/>
              <a:gd name="connsiteX24" fmla="*/ 30782 w 2495316"/>
              <a:gd name="connsiteY24" fmla="*/ 1577382 h 2436253"/>
              <a:gd name="connsiteX25" fmla="*/ 5903 w 2495316"/>
              <a:gd name="connsiteY25" fmla="*/ 1130939 h 2436253"/>
              <a:gd name="connsiteX26" fmla="*/ 40949 w 2495316"/>
              <a:gd name="connsiteY26" fmla="*/ 636745 h 2436253"/>
              <a:gd name="connsiteX0" fmla="*/ 40949 w 2495316"/>
              <a:gd name="connsiteY0" fmla="*/ 636745 h 2436253"/>
              <a:gd name="connsiteX1" fmla="*/ 367492 w 2495316"/>
              <a:gd name="connsiteY1" fmla="*/ 64281 h 2436253"/>
              <a:gd name="connsiteX2" fmla="*/ 1009215 w 2495316"/>
              <a:gd name="connsiteY2" fmla="*/ 83019 h 2436253"/>
              <a:gd name="connsiteX3" fmla="*/ 1292488 w 2495316"/>
              <a:gd name="connsiteY3" fmla="*/ 232675 h 2436253"/>
              <a:gd name="connsiteX4" fmla="*/ 1608804 w 2495316"/>
              <a:gd name="connsiteY4" fmla="*/ 340253 h 2436253"/>
              <a:gd name="connsiteX5" fmla="*/ 1971321 w 2495316"/>
              <a:gd name="connsiteY5" fmla="*/ 367145 h 2436253"/>
              <a:gd name="connsiteX6" fmla="*/ 2214870 w 2495316"/>
              <a:gd name="connsiteY6" fmla="*/ 431743 h 2436253"/>
              <a:gd name="connsiteX7" fmla="*/ 2447572 w 2495316"/>
              <a:gd name="connsiteY7" fmla="*/ 657602 h 2436253"/>
              <a:gd name="connsiteX8" fmla="*/ 2481624 w 2495316"/>
              <a:gd name="connsiteY8" fmla="*/ 878792 h 2436253"/>
              <a:gd name="connsiteX9" fmla="*/ 2085054 w 2495316"/>
              <a:gd name="connsiteY9" fmla="*/ 894271 h 2436253"/>
              <a:gd name="connsiteX10" fmla="*/ 1960659 w 2495316"/>
              <a:gd name="connsiteY10" fmla="*/ 958817 h 2436253"/>
              <a:gd name="connsiteX11" fmla="*/ 1921564 w 2495316"/>
              <a:gd name="connsiteY11" fmla="*/ 1023362 h 2436253"/>
              <a:gd name="connsiteX12" fmla="*/ 1861144 w 2495316"/>
              <a:gd name="connsiteY12" fmla="*/ 1243895 h 2436253"/>
              <a:gd name="connsiteX13" fmla="*/ 1701210 w 2495316"/>
              <a:gd name="connsiteY13" fmla="*/ 1410638 h 2436253"/>
              <a:gd name="connsiteX14" fmla="*/ 1509288 w 2495316"/>
              <a:gd name="connsiteY14" fmla="*/ 1469807 h 2436253"/>
              <a:gd name="connsiteX15" fmla="*/ 1408098 w 2495316"/>
              <a:gd name="connsiteY15" fmla="*/ 1608330 h 2436253"/>
              <a:gd name="connsiteX16" fmla="*/ 1224960 w 2495316"/>
              <a:gd name="connsiteY16" fmla="*/ 1706474 h 2436253"/>
              <a:gd name="connsiteX17" fmla="*/ 1097012 w 2495316"/>
              <a:gd name="connsiteY17" fmla="*/ 1803293 h 2436253"/>
              <a:gd name="connsiteX18" fmla="*/ 924222 w 2495316"/>
              <a:gd name="connsiteY18" fmla="*/ 2022491 h 2436253"/>
              <a:gd name="connsiteX19" fmla="*/ 809131 w 2495316"/>
              <a:gd name="connsiteY19" fmla="*/ 2099128 h 2436253"/>
              <a:gd name="connsiteX20" fmla="*/ 720277 w 2495316"/>
              <a:gd name="connsiteY20" fmla="*/ 2228220 h 2436253"/>
              <a:gd name="connsiteX21" fmla="*/ 553234 w 2495316"/>
              <a:gd name="connsiteY21" fmla="*/ 2314282 h 2436253"/>
              <a:gd name="connsiteX22" fmla="*/ 304149 w 2495316"/>
              <a:gd name="connsiteY22" fmla="*/ 2436253 h 2436253"/>
              <a:gd name="connsiteX23" fmla="*/ 12516 w 2495316"/>
              <a:gd name="connsiteY23" fmla="*/ 2193601 h 2436253"/>
              <a:gd name="connsiteX24" fmla="*/ 30782 w 2495316"/>
              <a:gd name="connsiteY24" fmla="*/ 1577382 h 2436253"/>
              <a:gd name="connsiteX25" fmla="*/ 5903 w 2495316"/>
              <a:gd name="connsiteY25" fmla="*/ 1130939 h 2436253"/>
              <a:gd name="connsiteX26" fmla="*/ 40949 w 2495316"/>
              <a:gd name="connsiteY26" fmla="*/ 636745 h 2436253"/>
              <a:gd name="connsiteX0" fmla="*/ 40949 w 2495316"/>
              <a:gd name="connsiteY0" fmla="*/ 651557 h 2451065"/>
              <a:gd name="connsiteX1" fmla="*/ 367492 w 2495316"/>
              <a:gd name="connsiteY1" fmla="*/ 57577 h 2451065"/>
              <a:gd name="connsiteX2" fmla="*/ 1009215 w 2495316"/>
              <a:gd name="connsiteY2" fmla="*/ 97831 h 2451065"/>
              <a:gd name="connsiteX3" fmla="*/ 1292488 w 2495316"/>
              <a:gd name="connsiteY3" fmla="*/ 247487 h 2451065"/>
              <a:gd name="connsiteX4" fmla="*/ 1608804 w 2495316"/>
              <a:gd name="connsiteY4" fmla="*/ 355065 h 2451065"/>
              <a:gd name="connsiteX5" fmla="*/ 1971321 w 2495316"/>
              <a:gd name="connsiteY5" fmla="*/ 381957 h 2451065"/>
              <a:gd name="connsiteX6" fmla="*/ 2214870 w 2495316"/>
              <a:gd name="connsiteY6" fmla="*/ 446555 h 2451065"/>
              <a:gd name="connsiteX7" fmla="*/ 2447572 w 2495316"/>
              <a:gd name="connsiteY7" fmla="*/ 672414 h 2451065"/>
              <a:gd name="connsiteX8" fmla="*/ 2481624 w 2495316"/>
              <a:gd name="connsiteY8" fmla="*/ 893604 h 2451065"/>
              <a:gd name="connsiteX9" fmla="*/ 2085054 w 2495316"/>
              <a:gd name="connsiteY9" fmla="*/ 909083 h 2451065"/>
              <a:gd name="connsiteX10" fmla="*/ 1960659 w 2495316"/>
              <a:gd name="connsiteY10" fmla="*/ 973629 h 2451065"/>
              <a:gd name="connsiteX11" fmla="*/ 1921564 w 2495316"/>
              <a:gd name="connsiteY11" fmla="*/ 1038174 h 2451065"/>
              <a:gd name="connsiteX12" fmla="*/ 1861144 w 2495316"/>
              <a:gd name="connsiteY12" fmla="*/ 1258707 h 2451065"/>
              <a:gd name="connsiteX13" fmla="*/ 1701210 w 2495316"/>
              <a:gd name="connsiteY13" fmla="*/ 1425450 h 2451065"/>
              <a:gd name="connsiteX14" fmla="*/ 1509288 w 2495316"/>
              <a:gd name="connsiteY14" fmla="*/ 1484619 h 2451065"/>
              <a:gd name="connsiteX15" fmla="*/ 1408098 w 2495316"/>
              <a:gd name="connsiteY15" fmla="*/ 1623142 h 2451065"/>
              <a:gd name="connsiteX16" fmla="*/ 1224960 w 2495316"/>
              <a:gd name="connsiteY16" fmla="*/ 1721286 h 2451065"/>
              <a:gd name="connsiteX17" fmla="*/ 1097012 w 2495316"/>
              <a:gd name="connsiteY17" fmla="*/ 1818105 h 2451065"/>
              <a:gd name="connsiteX18" fmla="*/ 924222 w 2495316"/>
              <a:gd name="connsiteY18" fmla="*/ 2037303 h 2451065"/>
              <a:gd name="connsiteX19" fmla="*/ 809131 w 2495316"/>
              <a:gd name="connsiteY19" fmla="*/ 2113940 h 2451065"/>
              <a:gd name="connsiteX20" fmla="*/ 720277 w 2495316"/>
              <a:gd name="connsiteY20" fmla="*/ 2243032 h 2451065"/>
              <a:gd name="connsiteX21" fmla="*/ 553234 w 2495316"/>
              <a:gd name="connsiteY21" fmla="*/ 2329094 h 2451065"/>
              <a:gd name="connsiteX22" fmla="*/ 304149 w 2495316"/>
              <a:gd name="connsiteY22" fmla="*/ 2451065 h 2451065"/>
              <a:gd name="connsiteX23" fmla="*/ 12516 w 2495316"/>
              <a:gd name="connsiteY23" fmla="*/ 2208413 h 2451065"/>
              <a:gd name="connsiteX24" fmla="*/ 30782 w 2495316"/>
              <a:gd name="connsiteY24" fmla="*/ 1592194 h 2451065"/>
              <a:gd name="connsiteX25" fmla="*/ 5903 w 2495316"/>
              <a:gd name="connsiteY25" fmla="*/ 1145751 h 2451065"/>
              <a:gd name="connsiteX26" fmla="*/ 40949 w 2495316"/>
              <a:gd name="connsiteY26" fmla="*/ 651557 h 2451065"/>
              <a:gd name="connsiteX0" fmla="*/ 40949 w 2495316"/>
              <a:gd name="connsiteY0" fmla="*/ 651557 h 2451065"/>
              <a:gd name="connsiteX1" fmla="*/ 367492 w 2495316"/>
              <a:gd name="connsiteY1" fmla="*/ 57577 h 2451065"/>
              <a:gd name="connsiteX2" fmla="*/ 1009215 w 2495316"/>
              <a:gd name="connsiteY2" fmla="*/ 97831 h 2451065"/>
              <a:gd name="connsiteX3" fmla="*/ 1292488 w 2495316"/>
              <a:gd name="connsiteY3" fmla="*/ 247487 h 2451065"/>
              <a:gd name="connsiteX4" fmla="*/ 1608804 w 2495316"/>
              <a:gd name="connsiteY4" fmla="*/ 355065 h 2451065"/>
              <a:gd name="connsiteX5" fmla="*/ 1971321 w 2495316"/>
              <a:gd name="connsiteY5" fmla="*/ 381957 h 2451065"/>
              <a:gd name="connsiteX6" fmla="*/ 2214870 w 2495316"/>
              <a:gd name="connsiteY6" fmla="*/ 446555 h 2451065"/>
              <a:gd name="connsiteX7" fmla="*/ 2447572 w 2495316"/>
              <a:gd name="connsiteY7" fmla="*/ 672414 h 2451065"/>
              <a:gd name="connsiteX8" fmla="*/ 2481624 w 2495316"/>
              <a:gd name="connsiteY8" fmla="*/ 893604 h 2451065"/>
              <a:gd name="connsiteX9" fmla="*/ 2085054 w 2495316"/>
              <a:gd name="connsiteY9" fmla="*/ 909083 h 2451065"/>
              <a:gd name="connsiteX10" fmla="*/ 1960659 w 2495316"/>
              <a:gd name="connsiteY10" fmla="*/ 973629 h 2451065"/>
              <a:gd name="connsiteX11" fmla="*/ 1921564 w 2495316"/>
              <a:gd name="connsiteY11" fmla="*/ 1038174 h 2451065"/>
              <a:gd name="connsiteX12" fmla="*/ 1861144 w 2495316"/>
              <a:gd name="connsiteY12" fmla="*/ 1258707 h 2451065"/>
              <a:gd name="connsiteX13" fmla="*/ 1701210 w 2495316"/>
              <a:gd name="connsiteY13" fmla="*/ 1425450 h 2451065"/>
              <a:gd name="connsiteX14" fmla="*/ 1509288 w 2495316"/>
              <a:gd name="connsiteY14" fmla="*/ 1484619 h 2451065"/>
              <a:gd name="connsiteX15" fmla="*/ 1408098 w 2495316"/>
              <a:gd name="connsiteY15" fmla="*/ 1623142 h 2451065"/>
              <a:gd name="connsiteX16" fmla="*/ 1224960 w 2495316"/>
              <a:gd name="connsiteY16" fmla="*/ 1721286 h 2451065"/>
              <a:gd name="connsiteX17" fmla="*/ 1097012 w 2495316"/>
              <a:gd name="connsiteY17" fmla="*/ 1818105 h 2451065"/>
              <a:gd name="connsiteX18" fmla="*/ 924222 w 2495316"/>
              <a:gd name="connsiteY18" fmla="*/ 2037303 h 2451065"/>
              <a:gd name="connsiteX19" fmla="*/ 809131 w 2495316"/>
              <a:gd name="connsiteY19" fmla="*/ 2113940 h 2451065"/>
              <a:gd name="connsiteX20" fmla="*/ 777143 w 2495316"/>
              <a:gd name="connsiteY20" fmla="*/ 2146213 h 2451065"/>
              <a:gd name="connsiteX21" fmla="*/ 720277 w 2495316"/>
              <a:gd name="connsiteY21" fmla="*/ 2243032 h 2451065"/>
              <a:gd name="connsiteX22" fmla="*/ 553234 w 2495316"/>
              <a:gd name="connsiteY22" fmla="*/ 2329094 h 2451065"/>
              <a:gd name="connsiteX23" fmla="*/ 304149 w 2495316"/>
              <a:gd name="connsiteY23" fmla="*/ 2451065 h 2451065"/>
              <a:gd name="connsiteX24" fmla="*/ 12516 w 2495316"/>
              <a:gd name="connsiteY24" fmla="*/ 2208413 h 2451065"/>
              <a:gd name="connsiteX25" fmla="*/ 30782 w 2495316"/>
              <a:gd name="connsiteY25" fmla="*/ 1592194 h 2451065"/>
              <a:gd name="connsiteX26" fmla="*/ 5903 w 2495316"/>
              <a:gd name="connsiteY26" fmla="*/ 1145751 h 2451065"/>
              <a:gd name="connsiteX27" fmla="*/ 40949 w 2495316"/>
              <a:gd name="connsiteY27" fmla="*/ 651557 h 2451065"/>
              <a:gd name="connsiteX0" fmla="*/ 40949 w 2495316"/>
              <a:gd name="connsiteY0" fmla="*/ 651557 h 2451065"/>
              <a:gd name="connsiteX1" fmla="*/ 367492 w 2495316"/>
              <a:gd name="connsiteY1" fmla="*/ 57577 h 2451065"/>
              <a:gd name="connsiteX2" fmla="*/ 1009215 w 2495316"/>
              <a:gd name="connsiteY2" fmla="*/ 97831 h 2451065"/>
              <a:gd name="connsiteX3" fmla="*/ 1292488 w 2495316"/>
              <a:gd name="connsiteY3" fmla="*/ 247487 h 2451065"/>
              <a:gd name="connsiteX4" fmla="*/ 1608804 w 2495316"/>
              <a:gd name="connsiteY4" fmla="*/ 355065 h 2451065"/>
              <a:gd name="connsiteX5" fmla="*/ 1971321 w 2495316"/>
              <a:gd name="connsiteY5" fmla="*/ 381957 h 2451065"/>
              <a:gd name="connsiteX6" fmla="*/ 2214870 w 2495316"/>
              <a:gd name="connsiteY6" fmla="*/ 446555 h 2451065"/>
              <a:gd name="connsiteX7" fmla="*/ 2447572 w 2495316"/>
              <a:gd name="connsiteY7" fmla="*/ 672414 h 2451065"/>
              <a:gd name="connsiteX8" fmla="*/ 2481624 w 2495316"/>
              <a:gd name="connsiteY8" fmla="*/ 893604 h 2451065"/>
              <a:gd name="connsiteX9" fmla="*/ 2085054 w 2495316"/>
              <a:gd name="connsiteY9" fmla="*/ 909083 h 2451065"/>
              <a:gd name="connsiteX10" fmla="*/ 1960659 w 2495316"/>
              <a:gd name="connsiteY10" fmla="*/ 973629 h 2451065"/>
              <a:gd name="connsiteX11" fmla="*/ 1921564 w 2495316"/>
              <a:gd name="connsiteY11" fmla="*/ 1038174 h 2451065"/>
              <a:gd name="connsiteX12" fmla="*/ 1861144 w 2495316"/>
              <a:gd name="connsiteY12" fmla="*/ 1258707 h 2451065"/>
              <a:gd name="connsiteX13" fmla="*/ 1701210 w 2495316"/>
              <a:gd name="connsiteY13" fmla="*/ 1425450 h 2451065"/>
              <a:gd name="connsiteX14" fmla="*/ 1509288 w 2495316"/>
              <a:gd name="connsiteY14" fmla="*/ 1484619 h 2451065"/>
              <a:gd name="connsiteX15" fmla="*/ 1408098 w 2495316"/>
              <a:gd name="connsiteY15" fmla="*/ 1623142 h 2451065"/>
              <a:gd name="connsiteX16" fmla="*/ 1224960 w 2495316"/>
              <a:gd name="connsiteY16" fmla="*/ 1721286 h 2451065"/>
              <a:gd name="connsiteX17" fmla="*/ 1097012 w 2495316"/>
              <a:gd name="connsiteY17" fmla="*/ 1818105 h 2451065"/>
              <a:gd name="connsiteX18" fmla="*/ 924222 w 2495316"/>
              <a:gd name="connsiteY18" fmla="*/ 2037303 h 2451065"/>
              <a:gd name="connsiteX19" fmla="*/ 873104 w 2495316"/>
              <a:gd name="connsiteY19" fmla="*/ 2070910 h 2451065"/>
              <a:gd name="connsiteX20" fmla="*/ 809131 w 2495316"/>
              <a:gd name="connsiteY20" fmla="*/ 2113940 h 2451065"/>
              <a:gd name="connsiteX21" fmla="*/ 777143 w 2495316"/>
              <a:gd name="connsiteY21" fmla="*/ 2146213 h 2451065"/>
              <a:gd name="connsiteX22" fmla="*/ 720277 w 2495316"/>
              <a:gd name="connsiteY22" fmla="*/ 2243032 h 2451065"/>
              <a:gd name="connsiteX23" fmla="*/ 553234 w 2495316"/>
              <a:gd name="connsiteY23" fmla="*/ 2329094 h 2451065"/>
              <a:gd name="connsiteX24" fmla="*/ 304149 w 2495316"/>
              <a:gd name="connsiteY24" fmla="*/ 2451065 h 2451065"/>
              <a:gd name="connsiteX25" fmla="*/ 12516 w 2495316"/>
              <a:gd name="connsiteY25" fmla="*/ 2208413 h 2451065"/>
              <a:gd name="connsiteX26" fmla="*/ 30782 w 2495316"/>
              <a:gd name="connsiteY26" fmla="*/ 1592194 h 2451065"/>
              <a:gd name="connsiteX27" fmla="*/ 5903 w 2495316"/>
              <a:gd name="connsiteY27" fmla="*/ 1145751 h 2451065"/>
              <a:gd name="connsiteX28" fmla="*/ 40949 w 2495316"/>
              <a:gd name="connsiteY28" fmla="*/ 651557 h 2451065"/>
              <a:gd name="connsiteX0" fmla="*/ 40949 w 2495316"/>
              <a:gd name="connsiteY0" fmla="*/ 651557 h 2451065"/>
              <a:gd name="connsiteX1" fmla="*/ 367492 w 2495316"/>
              <a:gd name="connsiteY1" fmla="*/ 57577 h 2451065"/>
              <a:gd name="connsiteX2" fmla="*/ 1009215 w 2495316"/>
              <a:gd name="connsiteY2" fmla="*/ 97831 h 2451065"/>
              <a:gd name="connsiteX3" fmla="*/ 1292488 w 2495316"/>
              <a:gd name="connsiteY3" fmla="*/ 247487 h 2451065"/>
              <a:gd name="connsiteX4" fmla="*/ 1608804 w 2495316"/>
              <a:gd name="connsiteY4" fmla="*/ 355065 h 2451065"/>
              <a:gd name="connsiteX5" fmla="*/ 1971321 w 2495316"/>
              <a:gd name="connsiteY5" fmla="*/ 381957 h 2451065"/>
              <a:gd name="connsiteX6" fmla="*/ 2214870 w 2495316"/>
              <a:gd name="connsiteY6" fmla="*/ 446555 h 2451065"/>
              <a:gd name="connsiteX7" fmla="*/ 2447572 w 2495316"/>
              <a:gd name="connsiteY7" fmla="*/ 672414 h 2451065"/>
              <a:gd name="connsiteX8" fmla="*/ 2481624 w 2495316"/>
              <a:gd name="connsiteY8" fmla="*/ 893604 h 2451065"/>
              <a:gd name="connsiteX9" fmla="*/ 2085054 w 2495316"/>
              <a:gd name="connsiteY9" fmla="*/ 909083 h 2451065"/>
              <a:gd name="connsiteX10" fmla="*/ 1960659 w 2495316"/>
              <a:gd name="connsiteY10" fmla="*/ 973629 h 2451065"/>
              <a:gd name="connsiteX11" fmla="*/ 1921564 w 2495316"/>
              <a:gd name="connsiteY11" fmla="*/ 1038174 h 2451065"/>
              <a:gd name="connsiteX12" fmla="*/ 1861144 w 2495316"/>
              <a:gd name="connsiteY12" fmla="*/ 1258707 h 2451065"/>
              <a:gd name="connsiteX13" fmla="*/ 1701210 w 2495316"/>
              <a:gd name="connsiteY13" fmla="*/ 1425450 h 2451065"/>
              <a:gd name="connsiteX14" fmla="*/ 1509288 w 2495316"/>
              <a:gd name="connsiteY14" fmla="*/ 1484619 h 2451065"/>
              <a:gd name="connsiteX15" fmla="*/ 1408098 w 2495316"/>
              <a:gd name="connsiteY15" fmla="*/ 1623142 h 2451065"/>
              <a:gd name="connsiteX16" fmla="*/ 1224960 w 2495316"/>
              <a:gd name="connsiteY16" fmla="*/ 1721286 h 2451065"/>
              <a:gd name="connsiteX17" fmla="*/ 1097012 w 2495316"/>
              <a:gd name="connsiteY17" fmla="*/ 1818105 h 2451065"/>
              <a:gd name="connsiteX18" fmla="*/ 924222 w 2495316"/>
              <a:gd name="connsiteY18" fmla="*/ 2037303 h 2451065"/>
              <a:gd name="connsiteX19" fmla="*/ 873104 w 2495316"/>
              <a:gd name="connsiteY19" fmla="*/ 2070910 h 2451065"/>
              <a:gd name="connsiteX20" fmla="*/ 809131 w 2495316"/>
              <a:gd name="connsiteY20" fmla="*/ 2113940 h 2451065"/>
              <a:gd name="connsiteX21" fmla="*/ 777143 w 2495316"/>
              <a:gd name="connsiteY21" fmla="*/ 2146213 h 2451065"/>
              <a:gd name="connsiteX22" fmla="*/ 693586 w 2495316"/>
              <a:gd name="connsiteY22" fmla="*/ 2261393 h 2451065"/>
              <a:gd name="connsiteX23" fmla="*/ 553234 w 2495316"/>
              <a:gd name="connsiteY23" fmla="*/ 2329094 h 2451065"/>
              <a:gd name="connsiteX24" fmla="*/ 304149 w 2495316"/>
              <a:gd name="connsiteY24" fmla="*/ 2451065 h 2451065"/>
              <a:gd name="connsiteX25" fmla="*/ 12516 w 2495316"/>
              <a:gd name="connsiteY25" fmla="*/ 2208413 h 2451065"/>
              <a:gd name="connsiteX26" fmla="*/ 30782 w 2495316"/>
              <a:gd name="connsiteY26" fmla="*/ 1592194 h 2451065"/>
              <a:gd name="connsiteX27" fmla="*/ 5903 w 2495316"/>
              <a:gd name="connsiteY27" fmla="*/ 1145751 h 2451065"/>
              <a:gd name="connsiteX28" fmla="*/ 40949 w 2495316"/>
              <a:gd name="connsiteY28" fmla="*/ 651557 h 2451065"/>
              <a:gd name="connsiteX0" fmla="*/ 40949 w 2495316"/>
              <a:gd name="connsiteY0" fmla="*/ 665598 h 2465106"/>
              <a:gd name="connsiteX1" fmla="*/ 367492 w 2495316"/>
              <a:gd name="connsiteY1" fmla="*/ 71618 h 2465106"/>
              <a:gd name="connsiteX2" fmla="*/ 1009215 w 2495316"/>
              <a:gd name="connsiteY2" fmla="*/ 111872 h 2465106"/>
              <a:gd name="connsiteX3" fmla="*/ 1292488 w 2495316"/>
              <a:gd name="connsiteY3" fmla="*/ 261528 h 2465106"/>
              <a:gd name="connsiteX4" fmla="*/ 1608804 w 2495316"/>
              <a:gd name="connsiteY4" fmla="*/ 369106 h 2465106"/>
              <a:gd name="connsiteX5" fmla="*/ 1971321 w 2495316"/>
              <a:gd name="connsiteY5" fmla="*/ 395998 h 2465106"/>
              <a:gd name="connsiteX6" fmla="*/ 2214870 w 2495316"/>
              <a:gd name="connsiteY6" fmla="*/ 460596 h 2465106"/>
              <a:gd name="connsiteX7" fmla="*/ 2447572 w 2495316"/>
              <a:gd name="connsiteY7" fmla="*/ 686455 h 2465106"/>
              <a:gd name="connsiteX8" fmla="*/ 2481624 w 2495316"/>
              <a:gd name="connsiteY8" fmla="*/ 907645 h 2465106"/>
              <a:gd name="connsiteX9" fmla="*/ 2085054 w 2495316"/>
              <a:gd name="connsiteY9" fmla="*/ 923124 h 2465106"/>
              <a:gd name="connsiteX10" fmla="*/ 1960659 w 2495316"/>
              <a:gd name="connsiteY10" fmla="*/ 987670 h 2465106"/>
              <a:gd name="connsiteX11" fmla="*/ 1921564 w 2495316"/>
              <a:gd name="connsiteY11" fmla="*/ 1052215 h 2465106"/>
              <a:gd name="connsiteX12" fmla="*/ 1861144 w 2495316"/>
              <a:gd name="connsiteY12" fmla="*/ 1272748 h 2465106"/>
              <a:gd name="connsiteX13" fmla="*/ 1701210 w 2495316"/>
              <a:gd name="connsiteY13" fmla="*/ 1439491 h 2465106"/>
              <a:gd name="connsiteX14" fmla="*/ 1509288 w 2495316"/>
              <a:gd name="connsiteY14" fmla="*/ 1498660 h 2465106"/>
              <a:gd name="connsiteX15" fmla="*/ 1408098 w 2495316"/>
              <a:gd name="connsiteY15" fmla="*/ 1637183 h 2465106"/>
              <a:gd name="connsiteX16" fmla="*/ 1224960 w 2495316"/>
              <a:gd name="connsiteY16" fmla="*/ 1735327 h 2465106"/>
              <a:gd name="connsiteX17" fmla="*/ 1097012 w 2495316"/>
              <a:gd name="connsiteY17" fmla="*/ 1832146 h 2465106"/>
              <a:gd name="connsiteX18" fmla="*/ 924222 w 2495316"/>
              <a:gd name="connsiteY18" fmla="*/ 2051344 h 2465106"/>
              <a:gd name="connsiteX19" fmla="*/ 873104 w 2495316"/>
              <a:gd name="connsiteY19" fmla="*/ 2084951 h 2465106"/>
              <a:gd name="connsiteX20" fmla="*/ 809131 w 2495316"/>
              <a:gd name="connsiteY20" fmla="*/ 2127981 h 2465106"/>
              <a:gd name="connsiteX21" fmla="*/ 777143 w 2495316"/>
              <a:gd name="connsiteY21" fmla="*/ 2160254 h 2465106"/>
              <a:gd name="connsiteX22" fmla="*/ 693586 w 2495316"/>
              <a:gd name="connsiteY22" fmla="*/ 2275434 h 2465106"/>
              <a:gd name="connsiteX23" fmla="*/ 553234 w 2495316"/>
              <a:gd name="connsiteY23" fmla="*/ 2343135 h 2465106"/>
              <a:gd name="connsiteX24" fmla="*/ 304149 w 2495316"/>
              <a:gd name="connsiteY24" fmla="*/ 2465106 h 2465106"/>
              <a:gd name="connsiteX25" fmla="*/ 12516 w 2495316"/>
              <a:gd name="connsiteY25" fmla="*/ 2222454 h 2465106"/>
              <a:gd name="connsiteX26" fmla="*/ 30782 w 2495316"/>
              <a:gd name="connsiteY26" fmla="*/ 1606235 h 2465106"/>
              <a:gd name="connsiteX27" fmla="*/ 5903 w 2495316"/>
              <a:gd name="connsiteY27" fmla="*/ 1159792 h 2465106"/>
              <a:gd name="connsiteX28" fmla="*/ 40949 w 2495316"/>
              <a:gd name="connsiteY28" fmla="*/ 665598 h 2465106"/>
              <a:gd name="connsiteX0" fmla="*/ 40949 w 2495316"/>
              <a:gd name="connsiteY0" fmla="*/ 665598 h 2465106"/>
              <a:gd name="connsiteX1" fmla="*/ 210485 w 2495316"/>
              <a:gd name="connsiteY1" fmla="*/ 159051 h 2465106"/>
              <a:gd name="connsiteX2" fmla="*/ 367492 w 2495316"/>
              <a:gd name="connsiteY2" fmla="*/ 71618 h 2465106"/>
              <a:gd name="connsiteX3" fmla="*/ 1009215 w 2495316"/>
              <a:gd name="connsiteY3" fmla="*/ 111872 h 2465106"/>
              <a:gd name="connsiteX4" fmla="*/ 1292488 w 2495316"/>
              <a:gd name="connsiteY4" fmla="*/ 261528 h 2465106"/>
              <a:gd name="connsiteX5" fmla="*/ 1608804 w 2495316"/>
              <a:gd name="connsiteY5" fmla="*/ 369106 h 2465106"/>
              <a:gd name="connsiteX6" fmla="*/ 1971321 w 2495316"/>
              <a:gd name="connsiteY6" fmla="*/ 395998 h 2465106"/>
              <a:gd name="connsiteX7" fmla="*/ 2214870 w 2495316"/>
              <a:gd name="connsiteY7" fmla="*/ 460596 h 2465106"/>
              <a:gd name="connsiteX8" fmla="*/ 2447572 w 2495316"/>
              <a:gd name="connsiteY8" fmla="*/ 686455 h 2465106"/>
              <a:gd name="connsiteX9" fmla="*/ 2481624 w 2495316"/>
              <a:gd name="connsiteY9" fmla="*/ 907645 h 2465106"/>
              <a:gd name="connsiteX10" fmla="*/ 2085054 w 2495316"/>
              <a:gd name="connsiteY10" fmla="*/ 923124 h 2465106"/>
              <a:gd name="connsiteX11" fmla="*/ 1960659 w 2495316"/>
              <a:gd name="connsiteY11" fmla="*/ 987670 h 2465106"/>
              <a:gd name="connsiteX12" fmla="*/ 1921564 w 2495316"/>
              <a:gd name="connsiteY12" fmla="*/ 1052215 h 2465106"/>
              <a:gd name="connsiteX13" fmla="*/ 1861144 w 2495316"/>
              <a:gd name="connsiteY13" fmla="*/ 1272748 h 2465106"/>
              <a:gd name="connsiteX14" fmla="*/ 1701210 w 2495316"/>
              <a:gd name="connsiteY14" fmla="*/ 1439491 h 2465106"/>
              <a:gd name="connsiteX15" fmla="*/ 1509288 w 2495316"/>
              <a:gd name="connsiteY15" fmla="*/ 1498660 h 2465106"/>
              <a:gd name="connsiteX16" fmla="*/ 1408098 w 2495316"/>
              <a:gd name="connsiteY16" fmla="*/ 1637183 h 2465106"/>
              <a:gd name="connsiteX17" fmla="*/ 1224960 w 2495316"/>
              <a:gd name="connsiteY17" fmla="*/ 1735327 h 2465106"/>
              <a:gd name="connsiteX18" fmla="*/ 1097012 w 2495316"/>
              <a:gd name="connsiteY18" fmla="*/ 1832146 h 2465106"/>
              <a:gd name="connsiteX19" fmla="*/ 924222 w 2495316"/>
              <a:gd name="connsiteY19" fmla="*/ 2051344 h 2465106"/>
              <a:gd name="connsiteX20" fmla="*/ 873104 w 2495316"/>
              <a:gd name="connsiteY20" fmla="*/ 2084951 h 2465106"/>
              <a:gd name="connsiteX21" fmla="*/ 809131 w 2495316"/>
              <a:gd name="connsiteY21" fmla="*/ 2127981 h 2465106"/>
              <a:gd name="connsiteX22" fmla="*/ 777143 w 2495316"/>
              <a:gd name="connsiteY22" fmla="*/ 2160254 h 2465106"/>
              <a:gd name="connsiteX23" fmla="*/ 693586 w 2495316"/>
              <a:gd name="connsiteY23" fmla="*/ 2275434 h 2465106"/>
              <a:gd name="connsiteX24" fmla="*/ 553234 w 2495316"/>
              <a:gd name="connsiteY24" fmla="*/ 2343135 h 2465106"/>
              <a:gd name="connsiteX25" fmla="*/ 304149 w 2495316"/>
              <a:gd name="connsiteY25" fmla="*/ 2465106 h 2465106"/>
              <a:gd name="connsiteX26" fmla="*/ 12516 w 2495316"/>
              <a:gd name="connsiteY26" fmla="*/ 2222454 h 2465106"/>
              <a:gd name="connsiteX27" fmla="*/ 30782 w 2495316"/>
              <a:gd name="connsiteY27" fmla="*/ 1606235 h 2465106"/>
              <a:gd name="connsiteX28" fmla="*/ 5903 w 2495316"/>
              <a:gd name="connsiteY28" fmla="*/ 1159792 h 2465106"/>
              <a:gd name="connsiteX29" fmla="*/ 40949 w 2495316"/>
              <a:gd name="connsiteY29" fmla="*/ 665598 h 2465106"/>
              <a:gd name="connsiteX0" fmla="*/ 40949 w 2495316"/>
              <a:gd name="connsiteY0" fmla="*/ 685027 h 2484535"/>
              <a:gd name="connsiteX1" fmla="*/ 210485 w 2495316"/>
              <a:gd name="connsiteY1" fmla="*/ 178480 h 2484535"/>
              <a:gd name="connsiteX2" fmla="*/ 394184 w 2495316"/>
              <a:gd name="connsiteY2" fmla="*/ 61668 h 2484535"/>
              <a:gd name="connsiteX3" fmla="*/ 1009215 w 2495316"/>
              <a:gd name="connsiteY3" fmla="*/ 131301 h 2484535"/>
              <a:gd name="connsiteX4" fmla="*/ 1292488 w 2495316"/>
              <a:gd name="connsiteY4" fmla="*/ 280957 h 2484535"/>
              <a:gd name="connsiteX5" fmla="*/ 1608804 w 2495316"/>
              <a:gd name="connsiteY5" fmla="*/ 388535 h 2484535"/>
              <a:gd name="connsiteX6" fmla="*/ 1971321 w 2495316"/>
              <a:gd name="connsiteY6" fmla="*/ 415427 h 2484535"/>
              <a:gd name="connsiteX7" fmla="*/ 2214870 w 2495316"/>
              <a:gd name="connsiteY7" fmla="*/ 480025 h 2484535"/>
              <a:gd name="connsiteX8" fmla="*/ 2447572 w 2495316"/>
              <a:gd name="connsiteY8" fmla="*/ 705884 h 2484535"/>
              <a:gd name="connsiteX9" fmla="*/ 2481624 w 2495316"/>
              <a:gd name="connsiteY9" fmla="*/ 927074 h 2484535"/>
              <a:gd name="connsiteX10" fmla="*/ 2085054 w 2495316"/>
              <a:gd name="connsiteY10" fmla="*/ 942553 h 2484535"/>
              <a:gd name="connsiteX11" fmla="*/ 1960659 w 2495316"/>
              <a:gd name="connsiteY11" fmla="*/ 1007099 h 2484535"/>
              <a:gd name="connsiteX12" fmla="*/ 1921564 w 2495316"/>
              <a:gd name="connsiteY12" fmla="*/ 1071644 h 2484535"/>
              <a:gd name="connsiteX13" fmla="*/ 1861144 w 2495316"/>
              <a:gd name="connsiteY13" fmla="*/ 1292177 h 2484535"/>
              <a:gd name="connsiteX14" fmla="*/ 1701210 w 2495316"/>
              <a:gd name="connsiteY14" fmla="*/ 1458920 h 2484535"/>
              <a:gd name="connsiteX15" fmla="*/ 1509288 w 2495316"/>
              <a:gd name="connsiteY15" fmla="*/ 1518089 h 2484535"/>
              <a:gd name="connsiteX16" fmla="*/ 1408098 w 2495316"/>
              <a:gd name="connsiteY16" fmla="*/ 1656612 h 2484535"/>
              <a:gd name="connsiteX17" fmla="*/ 1224960 w 2495316"/>
              <a:gd name="connsiteY17" fmla="*/ 1754756 h 2484535"/>
              <a:gd name="connsiteX18" fmla="*/ 1097012 w 2495316"/>
              <a:gd name="connsiteY18" fmla="*/ 1851575 h 2484535"/>
              <a:gd name="connsiteX19" fmla="*/ 924222 w 2495316"/>
              <a:gd name="connsiteY19" fmla="*/ 2070773 h 2484535"/>
              <a:gd name="connsiteX20" fmla="*/ 873104 w 2495316"/>
              <a:gd name="connsiteY20" fmla="*/ 2104380 h 2484535"/>
              <a:gd name="connsiteX21" fmla="*/ 809131 w 2495316"/>
              <a:gd name="connsiteY21" fmla="*/ 2147410 h 2484535"/>
              <a:gd name="connsiteX22" fmla="*/ 777143 w 2495316"/>
              <a:gd name="connsiteY22" fmla="*/ 2179683 h 2484535"/>
              <a:gd name="connsiteX23" fmla="*/ 693586 w 2495316"/>
              <a:gd name="connsiteY23" fmla="*/ 2294863 h 2484535"/>
              <a:gd name="connsiteX24" fmla="*/ 553234 w 2495316"/>
              <a:gd name="connsiteY24" fmla="*/ 2362564 h 2484535"/>
              <a:gd name="connsiteX25" fmla="*/ 304149 w 2495316"/>
              <a:gd name="connsiteY25" fmla="*/ 2484535 h 2484535"/>
              <a:gd name="connsiteX26" fmla="*/ 12516 w 2495316"/>
              <a:gd name="connsiteY26" fmla="*/ 2241883 h 2484535"/>
              <a:gd name="connsiteX27" fmla="*/ 30782 w 2495316"/>
              <a:gd name="connsiteY27" fmla="*/ 1625664 h 2484535"/>
              <a:gd name="connsiteX28" fmla="*/ 5903 w 2495316"/>
              <a:gd name="connsiteY28" fmla="*/ 1179221 h 2484535"/>
              <a:gd name="connsiteX29" fmla="*/ 40949 w 2495316"/>
              <a:gd name="connsiteY29" fmla="*/ 685027 h 2484535"/>
              <a:gd name="connsiteX0" fmla="*/ 40949 w 2495316"/>
              <a:gd name="connsiteY0" fmla="*/ 571476 h 2370984"/>
              <a:gd name="connsiteX1" fmla="*/ 210485 w 2495316"/>
              <a:gd name="connsiteY1" fmla="*/ 64929 h 2370984"/>
              <a:gd name="connsiteX2" fmla="*/ 1009215 w 2495316"/>
              <a:gd name="connsiteY2" fmla="*/ 17750 h 2370984"/>
              <a:gd name="connsiteX3" fmla="*/ 1292488 w 2495316"/>
              <a:gd name="connsiteY3" fmla="*/ 167406 h 2370984"/>
              <a:gd name="connsiteX4" fmla="*/ 1608804 w 2495316"/>
              <a:gd name="connsiteY4" fmla="*/ 274984 h 2370984"/>
              <a:gd name="connsiteX5" fmla="*/ 1971321 w 2495316"/>
              <a:gd name="connsiteY5" fmla="*/ 301876 h 2370984"/>
              <a:gd name="connsiteX6" fmla="*/ 2214870 w 2495316"/>
              <a:gd name="connsiteY6" fmla="*/ 366474 h 2370984"/>
              <a:gd name="connsiteX7" fmla="*/ 2447572 w 2495316"/>
              <a:gd name="connsiteY7" fmla="*/ 592333 h 2370984"/>
              <a:gd name="connsiteX8" fmla="*/ 2481624 w 2495316"/>
              <a:gd name="connsiteY8" fmla="*/ 813523 h 2370984"/>
              <a:gd name="connsiteX9" fmla="*/ 2085054 w 2495316"/>
              <a:gd name="connsiteY9" fmla="*/ 829002 h 2370984"/>
              <a:gd name="connsiteX10" fmla="*/ 1960659 w 2495316"/>
              <a:gd name="connsiteY10" fmla="*/ 893548 h 2370984"/>
              <a:gd name="connsiteX11" fmla="*/ 1921564 w 2495316"/>
              <a:gd name="connsiteY11" fmla="*/ 958093 h 2370984"/>
              <a:gd name="connsiteX12" fmla="*/ 1861144 w 2495316"/>
              <a:gd name="connsiteY12" fmla="*/ 1178626 h 2370984"/>
              <a:gd name="connsiteX13" fmla="*/ 1701210 w 2495316"/>
              <a:gd name="connsiteY13" fmla="*/ 1345369 h 2370984"/>
              <a:gd name="connsiteX14" fmla="*/ 1509288 w 2495316"/>
              <a:gd name="connsiteY14" fmla="*/ 1404538 h 2370984"/>
              <a:gd name="connsiteX15" fmla="*/ 1408098 w 2495316"/>
              <a:gd name="connsiteY15" fmla="*/ 1543061 h 2370984"/>
              <a:gd name="connsiteX16" fmla="*/ 1224960 w 2495316"/>
              <a:gd name="connsiteY16" fmla="*/ 1641205 h 2370984"/>
              <a:gd name="connsiteX17" fmla="*/ 1097012 w 2495316"/>
              <a:gd name="connsiteY17" fmla="*/ 1738024 h 2370984"/>
              <a:gd name="connsiteX18" fmla="*/ 924222 w 2495316"/>
              <a:gd name="connsiteY18" fmla="*/ 1957222 h 2370984"/>
              <a:gd name="connsiteX19" fmla="*/ 873104 w 2495316"/>
              <a:gd name="connsiteY19" fmla="*/ 1990829 h 2370984"/>
              <a:gd name="connsiteX20" fmla="*/ 809131 w 2495316"/>
              <a:gd name="connsiteY20" fmla="*/ 2033859 h 2370984"/>
              <a:gd name="connsiteX21" fmla="*/ 777143 w 2495316"/>
              <a:gd name="connsiteY21" fmla="*/ 2066132 h 2370984"/>
              <a:gd name="connsiteX22" fmla="*/ 693586 w 2495316"/>
              <a:gd name="connsiteY22" fmla="*/ 2181312 h 2370984"/>
              <a:gd name="connsiteX23" fmla="*/ 553234 w 2495316"/>
              <a:gd name="connsiteY23" fmla="*/ 2249013 h 2370984"/>
              <a:gd name="connsiteX24" fmla="*/ 304149 w 2495316"/>
              <a:gd name="connsiteY24" fmla="*/ 2370984 h 2370984"/>
              <a:gd name="connsiteX25" fmla="*/ 12516 w 2495316"/>
              <a:gd name="connsiteY25" fmla="*/ 2128332 h 2370984"/>
              <a:gd name="connsiteX26" fmla="*/ 30782 w 2495316"/>
              <a:gd name="connsiteY26" fmla="*/ 1512113 h 2370984"/>
              <a:gd name="connsiteX27" fmla="*/ 5903 w 2495316"/>
              <a:gd name="connsiteY27" fmla="*/ 1065670 h 2370984"/>
              <a:gd name="connsiteX28" fmla="*/ 40949 w 2495316"/>
              <a:gd name="connsiteY28" fmla="*/ 571476 h 2370984"/>
              <a:gd name="connsiteX0" fmla="*/ 40949 w 2495316"/>
              <a:gd name="connsiteY0" fmla="*/ 572587 h 2372095"/>
              <a:gd name="connsiteX1" fmla="*/ 210485 w 2495316"/>
              <a:gd name="connsiteY1" fmla="*/ 66040 h 2372095"/>
              <a:gd name="connsiteX2" fmla="*/ 622989 w 2495316"/>
              <a:gd name="connsiteY2" fmla="*/ 7283 h 2372095"/>
              <a:gd name="connsiteX3" fmla="*/ 1009215 w 2495316"/>
              <a:gd name="connsiteY3" fmla="*/ 18861 h 2372095"/>
              <a:gd name="connsiteX4" fmla="*/ 1292488 w 2495316"/>
              <a:gd name="connsiteY4" fmla="*/ 168517 h 2372095"/>
              <a:gd name="connsiteX5" fmla="*/ 1608804 w 2495316"/>
              <a:gd name="connsiteY5" fmla="*/ 276095 h 2372095"/>
              <a:gd name="connsiteX6" fmla="*/ 1971321 w 2495316"/>
              <a:gd name="connsiteY6" fmla="*/ 302987 h 2372095"/>
              <a:gd name="connsiteX7" fmla="*/ 2214870 w 2495316"/>
              <a:gd name="connsiteY7" fmla="*/ 367585 h 2372095"/>
              <a:gd name="connsiteX8" fmla="*/ 2447572 w 2495316"/>
              <a:gd name="connsiteY8" fmla="*/ 593444 h 2372095"/>
              <a:gd name="connsiteX9" fmla="*/ 2481624 w 2495316"/>
              <a:gd name="connsiteY9" fmla="*/ 814634 h 2372095"/>
              <a:gd name="connsiteX10" fmla="*/ 2085054 w 2495316"/>
              <a:gd name="connsiteY10" fmla="*/ 830113 h 2372095"/>
              <a:gd name="connsiteX11" fmla="*/ 1960659 w 2495316"/>
              <a:gd name="connsiteY11" fmla="*/ 894659 h 2372095"/>
              <a:gd name="connsiteX12" fmla="*/ 1921564 w 2495316"/>
              <a:gd name="connsiteY12" fmla="*/ 959204 h 2372095"/>
              <a:gd name="connsiteX13" fmla="*/ 1861144 w 2495316"/>
              <a:gd name="connsiteY13" fmla="*/ 1179737 h 2372095"/>
              <a:gd name="connsiteX14" fmla="*/ 1701210 w 2495316"/>
              <a:gd name="connsiteY14" fmla="*/ 1346480 h 2372095"/>
              <a:gd name="connsiteX15" fmla="*/ 1509288 w 2495316"/>
              <a:gd name="connsiteY15" fmla="*/ 1405649 h 2372095"/>
              <a:gd name="connsiteX16" fmla="*/ 1408098 w 2495316"/>
              <a:gd name="connsiteY16" fmla="*/ 1544172 h 2372095"/>
              <a:gd name="connsiteX17" fmla="*/ 1224960 w 2495316"/>
              <a:gd name="connsiteY17" fmla="*/ 1642316 h 2372095"/>
              <a:gd name="connsiteX18" fmla="*/ 1097012 w 2495316"/>
              <a:gd name="connsiteY18" fmla="*/ 1739135 h 2372095"/>
              <a:gd name="connsiteX19" fmla="*/ 924222 w 2495316"/>
              <a:gd name="connsiteY19" fmla="*/ 1958333 h 2372095"/>
              <a:gd name="connsiteX20" fmla="*/ 873104 w 2495316"/>
              <a:gd name="connsiteY20" fmla="*/ 1991940 h 2372095"/>
              <a:gd name="connsiteX21" fmla="*/ 809131 w 2495316"/>
              <a:gd name="connsiteY21" fmla="*/ 2034970 h 2372095"/>
              <a:gd name="connsiteX22" fmla="*/ 777143 w 2495316"/>
              <a:gd name="connsiteY22" fmla="*/ 2067243 h 2372095"/>
              <a:gd name="connsiteX23" fmla="*/ 693586 w 2495316"/>
              <a:gd name="connsiteY23" fmla="*/ 2182423 h 2372095"/>
              <a:gd name="connsiteX24" fmla="*/ 553234 w 2495316"/>
              <a:gd name="connsiteY24" fmla="*/ 2250124 h 2372095"/>
              <a:gd name="connsiteX25" fmla="*/ 304149 w 2495316"/>
              <a:gd name="connsiteY25" fmla="*/ 2372095 h 2372095"/>
              <a:gd name="connsiteX26" fmla="*/ 12516 w 2495316"/>
              <a:gd name="connsiteY26" fmla="*/ 2129443 h 2372095"/>
              <a:gd name="connsiteX27" fmla="*/ 30782 w 2495316"/>
              <a:gd name="connsiteY27" fmla="*/ 1513224 h 2372095"/>
              <a:gd name="connsiteX28" fmla="*/ 5903 w 2495316"/>
              <a:gd name="connsiteY28" fmla="*/ 1066781 h 2372095"/>
              <a:gd name="connsiteX29" fmla="*/ 40949 w 2495316"/>
              <a:gd name="connsiteY29" fmla="*/ 572587 h 2372095"/>
              <a:gd name="connsiteX0" fmla="*/ 40949 w 2495316"/>
              <a:gd name="connsiteY0" fmla="*/ 650327 h 2449835"/>
              <a:gd name="connsiteX1" fmla="*/ 210485 w 2495316"/>
              <a:gd name="connsiteY1" fmla="*/ 143780 h 2449835"/>
              <a:gd name="connsiteX2" fmla="*/ 627842 w 2495316"/>
              <a:gd name="connsiteY2" fmla="*/ 560 h 2449835"/>
              <a:gd name="connsiteX3" fmla="*/ 1009215 w 2495316"/>
              <a:gd name="connsiteY3" fmla="*/ 96601 h 2449835"/>
              <a:gd name="connsiteX4" fmla="*/ 1292488 w 2495316"/>
              <a:gd name="connsiteY4" fmla="*/ 246257 h 2449835"/>
              <a:gd name="connsiteX5" fmla="*/ 1608804 w 2495316"/>
              <a:gd name="connsiteY5" fmla="*/ 353835 h 2449835"/>
              <a:gd name="connsiteX6" fmla="*/ 1971321 w 2495316"/>
              <a:gd name="connsiteY6" fmla="*/ 380727 h 2449835"/>
              <a:gd name="connsiteX7" fmla="*/ 2214870 w 2495316"/>
              <a:gd name="connsiteY7" fmla="*/ 445325 h 2449835"/>
              <a:gd name="connsiteX8" fmla="*/ 2447572 w 2495316"/>
              <a:gd name="connsiteY8" fmla="*/ 671184 h 2449835"/>
              <a:gd name="connsiteX9" fmla="*/ 2481624 w 2495316"/>
              <a:gd name="connsiteY9" fmla="*/ 892374 h 2449835"/>
              <a:gd name="connsiteX10" fmla="*/ 2085054 w 2495316"/>
              <a:gd name="connsiteY10" fmla="*/ 907853 h 2449835"/>
              <a:gd name="connsiteX11" fmla="*/ 1960659 w 2495316"/>
              <a:gd name="connsiteY11" fmla="*/ 972399 h 2449835"/>
              <a:gd name="connsiteX12" fmla="*/ 1921564 w 2495316"/>
              <a:gd name="connsiteY12" fmla="*/ 1036944 h 2449835"/>
              <a:gd name="connsiteX13" fmla="*/ 1861144 w 2495316"/>
              <a:gd name="connsiteY13" fmla="*/ 1257477 h 2449835"/>
              <a:gd name="connsiteX14" fmla="*/ 1701210 w 2495316"/>
              <a:gd name="connsiteY14" fmla="*/ 1424220 h 2449835"/>
              <a:gd name="connsiteX15" fmla="*/ 1509288 w 2495316"/>
              <a:gd name="connsiteY15" fmla="*/ 1483389 h 2449835"/>
              <a:gd name="connsiteX16" fmla="*/ 1408098 w 2495316"/>
              <a:gd name="connsiteY16" fmla="*/ 1621912 h 2449835"/>
              <a:gd name="connsiteX17" fmla="*/ 1224960 w 2495316"/>
              <a:gd name="connsiteY17" fmla="*/ 1720056 h 2449835"/>
              <a:gd name="connsiteX18" fmla="*/ 1097012 w 2495316"/>
              <a:gd name="connsiteY18" fmla="*/ 1816875 h 2449835"/>
              <a:gd name="connsiteX19" fmla="*/ 924222 w 2495316"/>
              <a:gd name="connsiteY19" fmla="*/ 2036073 h 2449835"/>
              <a:gd name="connsiteX20" fmla="*/ 873104 w 2495316"/>
              <a:gd name="connsiteY20" fmla="*/ 2069680 h 2449835"/>
              <a:gd name="connsiteX21" fmla="*/ 809131 w 2495316"/>
              <a:gd name="connsiteY21" fmla="*/ 2112710 h 2449835"/>
              <a:gd name="connsiteX22" fmla="*/ 777143 w 2495316"/>
              <a:gd name="connsiteY22" fmla="*/ 2144983 h 2449835"/>
              <a:gd name="connsiteX23" fmla="*/ 693586 w 2495316"/>
              <a:gd name="connsiteY23" fmla="*/ 2260163 h 2449835"/>
              <a:gd name="connsiteX24" fmla="*/ 553234 w 2495316"/>
              <a:gd name="connsiteY24" fmla="*/ 2327864 h 2449835"/>
              <a:gd name="connsiteX25" fmla="*/ 304149 w 2495316"/>
              <a:gd name="connsiteY25" fmla="*/ 2449835 h 2449835"/>
              <a:gd name="connsiteX26" fmla="*/ 12516 w 2495316"/>
              <a:gd name="connsiteY26" fmla="*/ 2207183 h 2449835"/>
              <a:gd name="connsiteX27" fmla="*/ 30782 w 2495316"/>
              <a:gd name="connsiteY27" fmla="*/ 1590964 h 2449835"/>
              <a:gd name="connsiteX28" fmla="*/ 5903 w 2495316"/>
              <a:gd name="connsiteY28" fmla="*/ 1144521 h 2449835"/>
              <a:gd name="connsiteX29" fmla="*/ 40949 w 2495316"/>
              <a:gd name="connsiteY29" fmla="*/ 650327 h 2449835"/>
              <a:gd name="connsiteX0" fmla="*/ 40949 w 2495316"/>
              <a:gd name="connsiteY0" fmla="*/ 650528 h 2450036"/>
              <a:gd name="connsiteX1" fmla="*/ 210485 w 2495316"/>
              <a:gd name="connsiteY1" fmla="*/ 143981 h 2450036"/>
              <a:gd name="connsiteX2" fmla="*/ 627842 w 2495316"/>
              <a:gd name="connsiteY2" fmla="*/ 761 h 2450036"/>
              <a:gd name="connsiteX3" fmla="*/ 1004362 w 2495316"/>
              <a:gd name="connsiteY3" fmla="*/ 74768 h 2450036"/>
              <a:gd name="connsiteX4" fmla="*/ 1292488 w 2495316"/>
              <a:gd name="connsiteY4" fmla="*/ 246458 h 2450036"/>
              <a:gd name="connsiteX5" fmla="*/ 1608804 w 2495316"/>
              <a:gd name="connsiteY5" fmla="*/ 354036 h 2450036"/>
              <a:gd name="connsiteX6" fmla="*/ 1971321 w 2495316"/>
              <a:gd name="connsiteY6" fmla="*/ 380928 h 2450036"/>
              <a:gd name="connsiteX7" fmla="*/ 2214870 w 2495316"/>
              <a:gd name="connsiteY7" fmla="*/ 445526 h 2450036"/>
              <a:gd name="connsiteX8" fmla="*/ 2447572 w 2495316"/>
              <a:gd name="connsiteY8" fmla="*/ 671385 h 2450036"/>
              <a:gd name="connsiteX9" fmla="*/ 2481624 w 2495316"/>
              <a:gd name="connsiteY9" fmla="*/ 892575 h 2450036"/>
              <a:gd name="connsiteX10" fmla="*/ 2085054 w 2495316"/>
              <a:gd name="connsiteY10" fmla="*/ 908054 h 2450036"/>
              <a:gd name="connsiteX11" fmla="*/ 1960659 w 2495316"/>
              <a:gd name="connsiteY11" fmla="*/ 972600 h 2450036"/>
              <a:gd name="connsiteX12" fmla="*/ 1921564 w 2495316"/>
              <a:gd name="connsiteY12" fmla="*/ 1037145 h 2450036"/>
              <a:gd name="connsiteX13" fmla="*/ 1861144 w 2495316"/>
              <a:gd name="connsiteY13" fmla="*/ 1257678 h 2450036"/>
              <a:gd name="connsiteX14" fmla="*/ 1701210 w 2495316"/>
              <a:gd name="connsiteY14" fmla="*/ 1424421 h 2450036"/>
              <a:gd name="connsiteX15" fmla="*/ 1509288 w 2495316"/>
              <a:gd name="connsiteY15" fmla="*/ 1483590 h 2450036"/>
              <a:gd name="connsiteX16" fmla="*/ 1408098 w 2495316"/>
              <a:gd name="connsiteY16" fmla="*/ 1622113 h 2450036"/>
              <a:gd name="connsiteX17" fmla="*/ 1224960 w 2495316"/>
              <a:gd name="connsiteY17" fmla="*/ 1720257 h 2450036"/>
              <a:gd name="connsiteX18" fmla="*/ 1097012 w 2495316"/>
              <a:gd name="connsiteY18" fmla="*/ 1817076 h 2450036"/>
              <a:gd name="connsiteX19" fmla="*/ 924222 w 2495316"/>
              <a:gd name="connsiteY19" fmla="*/ 2036274 h 2450036"/>
              <a:gd name="connsiteX20" fmla="*/ 873104 w 2495316"/>
              <a:gd name="connsiteY20" fmla="*/ 2069881 h 2450036"/>
              <a:gd name="connsiteX21" fmla="*/ 809131 w 2495316"/>
              <a:gd name="connsiteY21" fmla="*/ 2112911 h 2450036"/>
              <a:gd name="connsiteX22" fmla="*/ 777143 w 2495316"/>
              <a:gd name="connsiteY22" fmla="*/ 2145184 h 2450036"/>
              <a:gd name="connsiteX23" fmla="*/ 693586 w 2495316"/>
              <a:gd name="connsiteY23" fmla="*/ 2260364 h 2450036"/>
              <a:gd name="connsiteX24" fmla="*/ 553234 w 2495316"/>
              <a:gd name="connsiteY24" fmla="*/ 2328065 h 2450036"/>
              <a:gd name="connsiteX25" fmla="*/ 304149 w 2495316"/>
              <a:gd name="connsiteY25" fmla="*/ 2450036 h 2450036"/>
              <a:gd name="connsiteX26" fmla="*/ 12516 w 2495316"/>
              <a:gd name="connsiteY26" fmla="*/ 2207384 h 2450036"/>
              <a:gd name="connsiteX27" fmla="*/ 30782 w 2495316"/>
              <a:gd name="connsiteY27" fmla="*/ 1591165 h 2450036"/>
              <a:gd name="connsiteX28" fmla="*/ 5903 w 2495316"/>
              <a:gd name="connsiteY28" fmla="*/ 1144722 h 2450036"/>
              <a:gd name="connsiteX29" fmla="*/ 40949 w 2495316"/>
              <a:gd name="connsiteY29" fmla="*/ 650528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65679 w 2499851"/>
              <a:gd name="connsiteY13" fmla="*/ 1257678 h 2450036"/>
              <a:gd name="connsiteX14" fmla="*/ 1705745 w 2499851"/>
              <a:gd name="connsiteY14" fmla="*/ 1424421 h 2450036"/>
              <a:gd name="connsiteX15" fmla="*/ 1513823 w 2499851"/>
              <a:gd name="connsiteY15" fmla="*/ 1483590 h 2450036"/>
              <a:gd name="connsiteX16" fmla="*/ 1412633 w 2499851"/>
              <a:gd name="connsiteY16" fmla="*/ 1622113 h 2450036"/>
              <a:gd name="connsiteX17" fmla="*/ 1229495 w 2499851"/>
              <a:gd name="connsiteY17" fmla="*/ 1720257 h 2450036"/>
              <a:gd name="connsiteX18" fmla="*/ 1101547 w 2499851"/>
              <a:gd name="connsiteY18" fmla="*/ 1817076 h 2450036"/>
              <a:gd name="connsiteX19" fmla="*/ 928757 w 2499851"/>
              <a:gd name="connsiteY19" fmla="*/ 2036274 h 2450036"/>
              <a:gd name="connsiteX20" fmla="*/ 877639 w 2499851"/>
              <a:gd name="connsiteY20" fmla="*/ 2069881 h 2450036"/>
              <a:gd name="connsiteX21" fmla="*/ 813666 w 2499851"/>
              <a:gd name="connsiteY21" fmla="*/ 2112911 h 2450036"/>
              <a:gd name="connsiteX22" fmla="*/ 781678 w 2499851"/>
              <a:gd name="connsiteY22" fmla="*/ 2145184 h 2450036"/>
              <a:gd name="connsiteX23" fmla="*/ 698121 w 2499851"/>
              <a:gd name="connsiteY23" fmla="*/ 2260364 h 2450036"/>
              <a:gd name="connsiteX24" fmla="*/ 557769 w 2499851"/>
              <a:gd name="connsiteY24" fmla="*/ 2328065 h 2450036"/>
              <a:gd name="connsiteX25" fmla="*/ 308684 w 2499851"/>
              <a:gd name="connsiteY25" fmla="*/ 2450036 h 2450036"/>
              <a:gd name="connsiteX26" fmla="*/ 17051 w 2499851"/>
              <a:gd name="connsiteY26" fmla="*/ 2207384 h 2450036"/>
              <a:gd name="connsiteX27" fmla="*/ 35317 w 2499851"/>
              <a:gd name="connsiteY27" fmla="*/ 1591165 h 2450036"/>
              <a:gd name="connsiteX28" fmla="*/ 10438 w 2499851"/>
              <a:gd name="connsiteY28" fmla="*/ 1144722 h 2450036"/>
              <a:gd name="connsiteX29" fmla="*/ 35778 w 2499851"/>
              <a:gd name="connsiteY29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65679 w 2499851"/>
              <a:gd name="connsiteY13" fmla="*/ 1257678 h 2450036"/>
              <a:gd name="connsiteX14" fmla="*/ 1773439 w 2499851"/>
              <a:gd name="connsiteY14" fmla="*/ 1353651 h 2450036"/>
              <a:gd name="connsiteX15" fmla="*/ 1705745 w 2499851"/>
              <a:gd name="connsiteY15" fmla="*/ 1424421 h 2450036"/>
              <a:gd name="connsiteX16" fmla="*/ 1513823 w 2499851"/>
              <a:gd name="connsiteY16" fmla="*/ 1483590 h 2450036"/>
              <a:gd name="connsiteX17" fmla="*/ 1412633 w 2499851"/>
              <a:gd name="connsiteY17" fmla="*/ 1622113 h 2450036"/>
              <a:gd name="connsiteX18" fmla="*/ 1229495 w 2499851"/>
              <a:gd name="connsiteY18" fmla="*/ 1720257 h 2450036"/>
              <a:gd name="connsiteX19" fmla="*/ 1101547 w 2499851"/>
              <a:gd name="connsiteY19" fmla="*/ 1817076 h 2450036"/>
              <a:gd name="connsiteX20" fmla="*/ 928757 w 2499851"/>
              <a:gd name="connsiteY20" fmla="*/ 2036274 h 2450036"/>
              <a:gd name="connsiteX21" fmla="*/ 877639 w 2499851"/>
              <a:gd name="connsiteY21" fmla="*/ 2069881 h 2450036"/>
              <a:gd name="connsiteX22" fmla="*/ 813666 w 2499851"/>
              <a:gd name="connsiteY22" fmla="*/ 2112911 h 2450036"/>
              <a:gd name="connsiteX23" fmla="*/ 781678 w 2499851"/>
              <a:gd name="connsiteY23" fmla="*/ 2145184 h 2450036"/>
              <a:gd name="connsiteX24" fmla="*/ 698121 w 2499851"/>
              <a:gd name="connsiteY24" fmla="*/ 2260364 h 2450036"/>
              <a:gd name="connsiteX25" fmla="*/ 557769 w 2499851"/>
              <a:gd name="connsiteY25" fmla="*/ 2328065 h 2450036"/>
              <a:gd name="connsiteX26" fmla="*/ 308684 w 2499851"/>
              <a:gd name="connsiteY26" fmla="*/ 2450036 h 2450036"/>
              <a:gd name="connsiteX27" fmla="*/ 17051 w 2499851"/>
              <a:gd name="connsiteY27" fmla="*/ 2207384 h 2450036"/>
              <a:gd name="connsiteX28" fmla="*/ 35317 w 2499851"/>
              <a:gd name="connsiteY28" fmla="*/ 1591165 h 2450036"/>
              <a:gd name="connsiteX29" fmla="*/ 10438 w 2499851"/>
              <a:gd name="connsiteY29" fmla="*/ 1144722 h 2450036"/>
              <a:gd name="connsiteX30" fmla="*/ 35778 w 2499851"/>
              <a:gd name="connsiteY30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65679 w 2499851"/>
              <a:gd name="connsiteY13" fmla="*/ 1257678 h 2450036"/>
              <a:gd name="connsiteX14" fmla="*/ 1783820 w 2499851"/>
              <a:gd name="connsiteY14" fmla="*/ 1385073 h 2450036"/>
              <a:gd name="connsiteX15" fmla="*/ 1705745 w 2499851"/>
              <a:gd name="connsiteY15" fmla="*/ 1424421 h 2450036"/>
              <a:gd name="connsiteX16" fmla="*/ 1513823 w 2499851"/>
              <a:gd name="connsiteY16" fmla="*/ 1483590 h 2450036"/>
              <a:gd name="connsiteX17" fmla="*/ 1412633 w 2499851"/>
              <a:gd name="connsiteY17" fmla="*/ 1622113 h 2450036"/>
              <a:gd name="connsiteX18" fmla="*/ 1229495 w 2499851"/>
              <a:gd name="connsiteY18" fmla="*/ 1720257 h 2450036"/>
              <a:gd name="connsiteX19" fmla="*/ 1101547 w 2499851"/>
              <a:gd name="connsiteY19" fmla="*/ 1817076 h 2450036"/>
              <a:gd name="connsiteX20" fmla="*/ 928757 w 2499851"/>
              <a:gd name="connsiteY20" fmla="*/ 2036274 h 2450036"/>
              <a:gd name="connsiteX21" fmla="*/ 877639 w 2499851"/>
              <a:gd name="connsiteY21" fmla="*/ 2069881 h 2450036"/>
              <a:gd name="connsiteX22" fmla="*/ 813666 w 2499851"/>
              <a:gd name="connsiteY22" fmla="*/ 2112911 h 2450036"/>
              <a:gd name="connsiteX23" fmla="*/ 781678 w 2499851"/>
              <a:gd name="connsiteY23" fmla="*/ 2145184 h 2450036"/>
              <a:gd name="connsiteX24" fmla="*/ 698121 w 2499851"/>
              <a:gd name="connsiteY24" fmla="*/ 2260364 h 2450036"/>
              <a:gd name="connsiteX25" fmla="*/ 557769 w 2499851"/>
              <a:gd name="connsiteY25" fmla="*/ 2328065 h 2450036"/>
              <a:gd name="connsiteX26" fmla="*/ 308684 w 2499851"/>
              <a:gd name="connsiteY26" fmla="*/ 2450036 h 2450036"/>
              <a:gd name="connsiteX27" fmla="*/ 17051 w 2499851"/>
              <a:gd name="connsiteY27" fmla="*/ 2207384 h 2450036"/>
              <a:gd name="connsiteX28" fmla="*/ 35317 w 2499851"/>
              <a:gd name="connsiteY28" fmla="*/ 1591165 h 2450036"/>
              <a:gd name="connsiteX29" fmla="*/ 10438 w 2499851"/>
              <a:gd name="connsiteY29" fmla="*/ 1144722 h 2450036"/>
              <a:gd name="connsiteX30" fmla="*/ 35778 w 2499851"/>
              <a:gd name="connsiteY30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65679 w 2499851"/>
              <a:gd name="connsiteY13" fmla="*/ 1257678 h 2450036"/>
              <a:gd name="connsiteX14" fmla="*/ 1783820 w 2499851"/>
              <a:gd name="connsiteY14" fmla="*/ 1385073 h 2450036"/>
              <a:gd name="connsiteX15" fmla="*/ 1705745 w 2499851"/>
              <a:gd name="connsiteY15" fmla="*/ 1424421 h 2450036"/>
              <a:gd name="connsiteX16" fmla="*/ 1605260 w 2499851"/>
              <a:gd name="connsiteY16" fmla="*/ 1447919 h 2450036"/>
              <a:gd name="connsiteX17" fmla="*/ 1513823 w 2499851"/>
              <a:gd name="connsiteY17" fmla="*/ 1483590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13666 w 2499851"/>
              <a:gd name="connsiteY23" fmla="*/ 2112911 h 2450036"/>
              <a:gd name="connsiteX24" fmla="*/ 781678 w 2499851"/>
              <a:gd name="connsiteY24" fmla="*/ 2145184 h 2450036"/>
              <a:gd name="connsiteX25" fmla="*/ 698121 w 2499851"/>
              <a:gd name="connsiteY25" fmla="*/ 2260364 h 2450036"/>
              <a:gd name="connsiteX26" fmla="*/ 557769 w 2499851"/>
              <a:gd name="connsiteY26" fmla="*/ 2328065 h 2450036"/>
              <a:gd name="connsiteX27" fmla="*/ 308684 w 2499851"/>
              <a:gd name="connsiteY27" fmla="*/ 2450036 h 2450036"/>
              <a:gd name="connsiteX28" fmla="*/ 17051 w 2499851"/>
              <a:gd name="connsiteY28" fmla="*/ 2207384 h 2450036"/>
              <a:gd name="connsiteX29" fmla="*/ 35317 w 2499851"/>
              <a:gd name="connsiteY29" fmla="*/ 1591165 h 2450036"/>
              <a:gd name="connsiteX30" fmla="*/ 10438 w 2499851"/>
              <a:gd name="connsiteY30" fmla="*/ 1144722 h 2450036"/>
              <a:gd name="connsiteX31" fmla="*/ 35778 w 2499851"/>
              <a:gd name="connsiteY31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65679 w 2499851"/>
              <a:gd name="connsiteY13" fmla="*/ 1257678 h 2450036"/>
              <a:gd name="connsiteX14" fmla="*/ 1783820 w 2499851"/>
              <a:gd name="connsiteY14" fmla="*/ 1385073 h 2450036"/>
              <a:gd name="connsiteX15" fmla="*/ 1705745 w 2499851"/>
              <a:gd name="connsiteY15" fmla="*/ 1424421 h 2450036"/>
              <a:gd name="connsiteX16" fmla="*/ 1609413 w 2499851"/>
              <a:gd name="connsiteY16" fmla="*/ 1469915 h 2450036"/>
              <a:gd name="connsiteX17" fmla="*/ 1513823 w 2499851"/>
              <a:gd name="connsiteY17" fmla="*/ 1483590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13666 w 2499851"/>
              <a:gd name="connsiteY23" fmla="*/ 2112911 h 2450036"/>
              <a:gd name="connsiteX24" fmla="*/ 781678 w 2499851"/>
              <a:gd name="connsiteY24" fmla="*/ 2145184 h 2450036"/>
              <a:gd name="connsiteX25" fmla="*/ 698121 w 2499851"/>
              <a:gd name="connsiteY25" fmla="*/ 2260364 h 2450036"/>
              <a:gd name="connsiteX26" fmla="*/ 557769 w 2499851"/>
              <a:gd name="connsiteY26" fmla="*/ 2328065 h 2450036"/>
              <a:gd name="connsiteX27" fmla="*/ 308684 w 2499851"/>
              <a:gd name="connsiteY27" fmla="*/ 2450036 h 2450036"/>
              <a:gd name="connsiteX28" fmla="*/ 17051 w 2499851"/>
              <a:gd name="connsiteY28" fmla="*/ 2207384 h 2450036"/>
              <a:gd name="connsiteX29" fmla="*/ 35317 w 2499851"/>
              <a:gd name="connsiteY29" fmla="*/ 1591165 h 2450036"/>
              <a:gd name="connsiteX30" fmla="*/ 10438 w 2499851"/>
              <a:gd name="connsiteY30" fmla="*/ 1144722 h 2450036"/>
              <a:gd name="connsiteX31" fmla="*/ 35778 w 2499851"/>
              <a:gd name="connsiteY31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65679 w 2499851"/>
              <a:gd name="connsiteY13" fmla="*/ 1257678 h 2450036"/>
              <a:gd name="connsiteX14" fmla="*/ 1783820 w 2499851"/>
              <a:gd name="connsiteY14" fmla="*/ 1385073 h 2450036"/>
              <a:gd name="connsiteX15" fmla="*/ 1705745 w 2499851"/>
              <a:gd name="connsiteY15" fmla="*/ 1424421 h 2450036"/>
              <a:gd name="connsiteX16" fmla="*/ 1609413 w 2499851"/>
              <a:gd name="connsiteY16" fmla="*/ 1469915 h 2450036"/>
              <a:gd name="connsiteX17" fmla="*/ 1503442 w 2499851"/>
              <a:gd name="connsiteY17" fmla="*/ 1521297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13666 w 2499851"/>
              <a:gd name="connsiteY23" fmla="*/ 2112911 h 2450036"/>
              <a:gd name="connsiteX24" fmla="*/ 781678 w 2499851"/>
              <a:gd name="connsiteY24" fmla="*/ 2145184 h 2450036"/>
              <a:gd name="connsiteX25" fmla="*/ 698121 w 2499851"/>
              <a:gd name="connsiteY25" fmla="*/ 2260364 h 2450036"/>
              <a:gd name="connsiteX26" fmla="*/ 557769 w 2499851"/>
              <a:gd name="connsiteY26" fmla="*/ 2328065 h 2450036"/>
              <a:gd name="connsiteX27" fmla="*/ 308684 w 2499851"/>
              <a:gd name="connsiteY27" fmla="*/ 2450036 h 2450036"/>
              <a:gd name="connsiteX28" fmla="*/ 17051 w 2499851"/>
              <a:gd name="connsiteY28" fmla="*/ 2207384 h 2450036"/>
              <a:gd name="connsiteX29" fmla="*/ 35317 w 2499851"/>
              <a:gd name="connsiteY29" fmla="*/ 1591165 h 2450036"/>
              <a:gd name="connsiteX30" fmla="*/ 10438 w 2499851"/>
              <a:gd name="connsiteY30" fmla="*/ 1144722 h 2450036"/>
              <a:gd name="connsiteX31" fmla="*/ 35778 w 2499851"/>
              <a:gd name="connsiteY31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32973 w 2499851"/>
              <a:gd name="connsiteY11" fmla="*/ 929445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13666 w 2499851"/>
              <a:gd name="connsiteY24" fmla="*/ 2112911 h 2450036"/>
              <a:gd name="connsiteX25" fmla="*/ 781678 w 2499851"/>
              <a:gd name="connsiteY25" fmla="*/ 2145184 h 2450036"/>
              <a:gd name="connsiteX26" fmla="*/ 698121 w 2499851"/>
              <a:gd name="connsiteY26" fmla="*/ 2260364 h 2450036"/>
              <a:gd name="connsiteX27" fmla="*/ 557769 w 2499851"/>
              <a:gd name="connsiteY27" fmla="*/ 2328065 h 2450036"/>
              <a:gd name="connsiteX28" fmla="*/ 308684 w 2499851"/>
              <a:gd name="connsiteY28" fmla="*/ 2450036 h 2450036"/>
              <a:gd name="connsiteX29" fmla="*/ 17051 w 2499851"/>
              <a:gd name="connsiteY29" fmla="*/ 2207384 h 2450036"/>
              <a:gd name="connsiteX30" fmla="*/ 35317 w 2499851"/>
              <a:gd name="connsiteY30" fmla="*/ 1591165 h 2450036"/>
              <a:gd name="connsiteX31" fmla="*/ 10438 w 2499851"/>
              <a:gd name="connsiteY31" fmla="*/ 1144722 h 2450036"/>
              <a:gd name="connsiteX32" fmla="*/ 35778 w 2499851"/>
              <a:gd name="connsiteY32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13666 w 2499851"/>
              <a:gd name="connsiteY24" fmla="*/ 2112911 h 2450036"/>
              <a:gd name="connsiteX25" fmla="*/ 781678 w 2499851"/>
              <a:gd name="connsiteY25" fmla="*/ 2145184 h 2450036"/>
              <a:gd name="connsiteX26" fmla="*/ 698121 w 2499851"/>
              <a:gd name="connsiteY26" fmla="*/ 2260364 h 2450036"/>
              <a:gd name="connsiteX27" fmla="*/ 557769 w 2499851"/>
              <a:gd name="connsiteY27" fmla="*/ 2328065 h 2450036"/>
              <a:gd name="connsiteX28" fmla="*/ 308684 w 2499851"/>
              <a:gd name="connsiteY28" fmla="*/ 2450036 h 2450036"/>
              <a:gd name="connsiteX29" fmla="*/ 17051 w 2499851"/>
              <a:gd name="connsiteY29" fmla="*/ 2207384 h 2450036"/>
              <a:gd name="connsiteX30" fmla="*/ 35317 w 2499851"/>
              <a:gd name="connsiteY30" fmla="*/ 1591165 h 2450036"/>
              <a:gd name="connsiteX31" fmla="*/ 10438 w 2499851"/>
              <a:gd name="connsiteY31" fmla="*/ 1144722 h 2450036"/>
              <a:gd name="connsiteX32" fmla="*/ 35778 w 2499851"/>
              <a:gd name="connsiteY32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13666 w 2499851"/>
              <a:gd name="connsiteY24" fmla="*/ 2112911 h 2450036"/>
              <a:gd name="connsiteX25" fmla="*/ 781678 w 2499851"/>
              <a:gd name="connsiteY25" fmla="*/ 2145184 h 2450036"/>
              <a:gd name="connsiteX26" fmla="*/ 710578 w 2499851"/>
              <a:gd name="connsiteY26" fmla="*/ 2288644 h 2450036"/>
              <a:gd name="connsiteX27" fmla="*/ 557769 w 2499851"/>
              <a:gd name="connsiteY27" fmla="*/ 2328065 h 2450036"/>
              <a:gd name="connsiteX28" fmla="*/ 308684 w 2499851"/>
              <a:gd name="connsiteY28" fmla="*/ 2450036 h 2450036"/>
              <a:gd name="connsiteX29" fmla="*/ 17051 w 2499851"/>
              <a:gd name="connsiteY29" fmla="*/ 2207384 h 2450036"/>
              <a:gd name="connsiteX30" fmla="*/ 35317 w 2499851"/>
              <a:gd name="connsiteY30" fmla="*/ 1591165 h 2450036"/>
              <a:gd name="connsiteX31" fmla="*/ 10438 w 2499851"/>
              <a:gd name="connsiteY31" fmla="*/ 1144722 h 2450036"/>
              <a:gd name="connsiteX32" fmla="*/ 35778 w 2499851"/>
              <a:gd name="connsiteY32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10578 w 2499851"/>
              <a:gd name="connsiteY26" fmla="*/ 2288644 h 2450036"/>
              <a:gd name="connsiteX27" fmla="*/ 557769 w 2499851"/>
              <a:gd name="connsiteY27" fmla="*/ 2328065 h 2450036"/>
              <a:gd name="connsiteX28" fmla="*/ 308684 w 2499851"/>
              <a:gd name="connsiteY28" fmla="*/ 2450036 h 2450036"/>
              <a:gd name="connsiteX29" fmla="*/ 17051 w 2499851"/>
              <a:gd name="connsiteY29" fmla="*/ 2207384 h 2450036"/>
              <a:gd name="connsiteX30" fmla="*/ 35317 w 2499851"/>
              <a:gd name="connsiteY30" fmla="*/ 1591165 h 2450036"/>
              <a:gd name="connsiteX31" fmla="*/ 10438 w 2499851"/>
              <a:gd name="connsiteY31" fmla="*/ 1144722 h 2450036"/>
              <a:gd name="connsiteX32" fmla="*/ 35778 w 2499851"/>
              <a:gd name="connsiteY32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47756 w 2499851"/>
              <a:gd name="connsiteY26" fmla="*/ 2214633 h 2450036"/>
              <a:gd name="connsiteX27" fmla="*/ 710578 w 2499851"/>
              <a:gd name="connsiteY27" fmla="*/ 2288644 h 2450036"/>
              <a:gd name="connsiteX28" fmla="*/ 557769 w 2499851"/>
              <a:gd name="connsiteY28" fmla="*/ 2328065 h 2450036"/>
              <a:gd name="connsiteX29" fmla="*/ 308684 w 2499851"/>
              <a:gd name="connsiteY29" fmla="*/ 2450036 h 2450036"/>
              <a:gd name="connsiteX30" fmla="*/ 17051 w 2499851"/>
              <a:gd name="connsiteY30" fmla="*/ 2207384 h 2450036"/>
              <a:gd name="connsiteX31" fmla="*/ 35317 w 2499851"/>
              <a:gd name="connsiteY31" fmla="*/ 1591165 h 2450036"/>
              <a:gd name="connsiteX32" fmla="*/ 10438 w 2499851"/>
              <a:gd name="connsiteY32" fmla="*/ 1144722 h 2450036"/>
              <a:gd name="connsiteX33" fmla="*/ 35778 w 2499851"/>
              <a:gd name="connsiteY33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47756 w 2499851"/>
              <a:gd name="connsiteY26" fmla="*/ 2214633 h 2450036"/>
              <a:gd name="connsiteX27" fmla="*/ 710578 w 2499851"/>
              <a:gd name="connsiteY27" fmla="*/ 2288644 h 2450036"/>
              <a:gd name="connsiteX28" fmla="*/ 635637 w 2499851"/>
              <a:gd name="connsiteY28" fmla="*/ 2299474 h 2450036"/>
              <a:gd name="connsiteX29" fmla="*/ 557769 w 2499851"/>
              <a:gd name="connsiteY29" fmla="*/ 2328065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68519 w 2499851"/>
              <a:gd name="connsiteY26" fmla="*/ 2242914 h 2450036"/>
              <a:gd name="connsiteX27" fmla="*/ 710578 w 2499851"/>
              <a:gd name="connsiteY27" fmla="*/ 2288644 h 2450036"/>
              <a:gd name="connsiteX28" fmla="*/ 635637 w 2499851"/>
              <a:gd name="connsiteY28" fmla="*/ 2299474 h 2450036"/>
              <a:gd name="connsiteX29" fmla="*/ 557769 w 2499851"/>
              <a:gd name="connsiteY29" fmla="*/ 2328065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710578 w 2499851"/>
              <a:gd name="connsiteY27" fmla="*/ 2288644 h 2450036"/>
              <a:gd name="connsiteX28" fmla="*/ 635637 w 2499851"/>
              <a:gd name="connsiteY28" fmla="*/ 2299474 h 2450036"/>
              <a:gd name="connsiteX29" fmla="*/ 557769 w 2499851"/>
              <a:gd name="connsiteY29" fmla="*/ 2328065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710578 w 2499851"/>
              <a:gd name="connsiteY27" fmla="*/ 2288644 h 2450036"/>
              <a:gd name="connsiteX28" fmla="*/ 614874 w 2499851"/>
              <a:gd name="connsiteY28" fmla="*/ 2321470 h 2450036"/>
              <a:gd name="connsiteX29" fmla="*/ 557769 w 2499851"/>
              <a:gd name="connsiteY29" fmla="*/ 2328065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7769 w 2499851"/>
              <a:gd name="connsiteY29" fmla="*/ 2328065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03442 w 2499851"/>
              <a:gd name="connsiteY18" fmla="*/ 1521297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510766 w 2499851"/>
              <a:gd name="connsiteY18" fmla="*/ 1482504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65679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8635 w 2499851"/>
              <a:gd name="connsiteY14" fmla="*/ 1257678 h 2450036"/>
              <a:gd name="connsiteX15" fmla="*/ 1783820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8635 w 2499851"/>
              <a:gd name="connsiteY14" fmla="*/ 1257678 h 2450036"/>
              <a:gd name="connsiteX15" fmla="*/ 1809453 w 2499851"/>
              <a:gd name="connsiteY15" fmla="*/ 1385073 h 2450036"/>
              <a:gd name="connsiteX16" fmla="*/ 1705745 w 2499851"/>
              <a:gd name="connsiteY16" fmla="*/ 1424421 h 2450036"/>
              <a:gd name="connsiteX17" fmla="*/ 1609413 w 2499851"/>
              <a:gd name="connsiteY17" fmla="*/ 1469915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8635 w 2499851"/>
              <a:gd name="connsiteY14" fmla="*/ 1257678 h 2450036"/>
              <a:gd name="connsiteX15" fmla="*/ 1809453 w 2499851"/>
              <a:gd name="connsiteY15" fmla="*/ 1385073 h 2450036"/>
              <a:gd name="connsiteX16" fmla="*/ 1731378 w 2499851"/>
              <a:gd name="connsiteY16" fmla="*/ 1468756 h 2450036"/>
              <a:gd name="connsiteX17" fmla="*/ 1609413 w 2499851"/>
              <a:gd name="connsiteY17" fmla="*/ 1469915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8635 w 2499851"/>
              <a:gd name="connsiteY14" fmla="*/ 1257678 h 2450036"/>
              <a:gd name="connsiteX15" fmla="*/ 1809453 w 2499851"/>
              <a:gd name="connsiteY15" fmla="*/ 1385073 h 2450036"/>
              <a:gd name="connsiteX16" fmla="*/ 1731378 w 2499851"/>
              <a:gd name="connsiteY16" fmla="*/ 1468756 h 2450036"/>
              <a:gd name="connsiteX17" fmla="*/ 1605751 w 2499851"/>
              <a:gd name="connsiteY17" fmla="*/ 1453290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8635 w 2499851"/>
              <a:gd name="connsiteY14" fmla="*/ 1257678 h 2450036"/>
              <a:gd name="connsiteX15" fmla="*/ 1809453 w 2499851"/>
              <a:gd name="connsiteY15" fmla="*/ 1385073 h 2450036"/>
              <a:gd name="connsiteX16" fmla="*/ 1727717 w 2499851"/>
              <a:gd name="connsiteY16" fmla="*/ 1429963 h 2450036"/>
              <a:gd name="connsiteX17" fmla="*/ 1605751 w 2499851"/>
              <a:gd name="connsiteY17" fmla="*/ 1453290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8635 w 2499851"/>
              <a:gd name="connsiteY14" fmla="*/ 1257678 h 2450036"/>
              <a:gd name="connsiteX15" fmla="*/ 1809453 w 2499851"/>
              <a:gd name="connsiteY15" fmla="*/ 1362906 h 2450036"/>
              <a:gd name="connsiteX16" fmla="*/ 1727717 w 2499851"/>
              <a:gd name="connsiteY16" fmla="*/ 1429963 h 2450036"/>
              <a:gd name="connsiteX17" fmla="*/ 1605751 w 2499851"/>
              <a:gd name="connsiteY17" fmla="*/ 1453290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2016363 w 2499851"/>
              <a:gd name="connsiteY11" fmla="*/ 935730 h 2450036"/>
              <a:gd name="connsiteX12" fmla="*/ 1965194 w 2499851"/>
              <a:gd name="connsiteY12" fmla="*/ 972600 h 2450036"/>
              <a:gd name="connsiteX13" fmla="*/ 1926099 w 2499851"/>
              <a:gd name="connsiteY13" fmla="*/ 1037145 h 2450036"/>
              <a:gd name="connsiteX14" fmla="*/ 1891311 w 2499851"/>
              <a:gd name="connsiteY14" fmla="*/ 1213344 h 2450036"/>
              <a:gd name="connsiteX15" fmla="*/ 1809453 w 2499851"/>
              <a:gd name="connsiteY15" fmla="*/ 1362906 h 2450036"/>
              <a:gd name="connsiteX16" fmla="*/ 1727717 w 2499851"/>
              <a:gd name="connsiteY16" fmla="*/ 1429963 h 2450036"/>
              <a:gd name="connsiteX17" fmla="*/ 1605751 w 2499851"/>
              <a:gd name="connsiteY17" fmla="*/ 1453290 h 2450036"/>
              <a:gd name="connsiteX18" fmla="*/ 1499780 w 2499851"/>
              <a:gd name="connsiteY18" fmla="*/ 1454795 h 2450036"/>
              <a:gd name="connsiteX19" fmla="*/ 1412633 w 2499851"/>
              <a:gd name="connsiteY19" fmla="*/ 1622113 h 2450036"/>
              <a:gd name="connsiteX20" fmla="*/ 1229495 w 2499851"/>
              <a:gd name="connsiteY20" fmla="*/ 1720257 h 2450036"/>
              <a:gd name="connsiteX21" fmla="*/ 1101547 w 2499851"/>
              <a:gd name="connsiteY21" fmla="*/ 1817076 h 2450036"/>
              <a:gd name="connsiteX22" fmla="*/ 928757 w 2499851"/>
              <a:gd name="connsiteY22" fmla="*/ 2036274 h 2450036"/>
              <a:gd name="connsiteX23" fmla="*/ 877639 w 2499851"/>
              <a:gd name="connsiteY23" fmla="*/ 2069881 h 2450036"/>
              <a:gd name="connsiteX24" fmla="*/ 826123 w 2499851"/>
              <a:gd name="connsiteY24" fmla="*/ 2109769 h 2450036"/>
              <a:gd name="connsiteX25" fmla="*/ 781678 w 2499851"/>
              <a:gd name="connsiteY25" fmla="*/ 2145184 h 2450036"/>
              <a:gd name="connsiteX26" fmla="*/ 726993 w 2499851"/>
              <a:gd name="connsiteY26" fmla="*/ 2224061 h 2450036"/>
              <a:gd name="connsiteX27" fmla="*/ 685663 w 2499851"/>
              <a:gd name="connsiteY27" fmla="*/ 2282359 h 2450036"/>
              <a:gd name="connsiteX28" fmla="*/ 614874 w 2499851"/>
              <a:gd name="connsiteY28" fmla="*/ 2321470 h 2450036"/>
              <a:gd name="connsiteX29" fmla="*/ 555693 w 2499851"/>
              <a:gd name="connsiteY29" fmla="*/ 2356346 h 2450036"/>
              <a:gd name="connsiteX30" fmla="*/ 308684 w 2499851"/>
              <a:gd name="connsiteY30" fmla="*/ 2450036 h 2450036"/>
              <a:gd name="connsiteX31" fmla="*/ 17051 w 2499851"/>
              <a:gd name="connsiteY31" fmla="*/ 2207384 h 2450036"/>
              <a:gd name="connsiteX32" fmla="*/ 35317 w 2499851"/>
              <a:gd name="connsiteY32" fmla="*/ 1591165 h 2450036"/>
              <a:gd name="connsiteX33" fmla="*/ 10438 w 2499851"/>
              <a:gd name="connsiteY33" fmla="*/ 1144722 h 2450036"/>
              <a:gd name="connsiteX34" fmla="*/ 35778 w 2499851"/>
              <a:gd name="connsiteY34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65194 w 2499851"/>
              <a:gd name="connsiteY11" fmla="*/ 972600 h 2450036"/>
              <a:gd name="connsiteX12" fmla="*/ 1926099 w 2499851"/>
              <a:gd name="connsiteY12" fmla="*/ 1037145 h 2450036"/>
              <a:gd name="connsiteX13" fmla="*/ 1891311 w 2499851"/>
              <a:gd name="connsiteY13" fmla="*/ 1213344 h 2450036"/>
              <a:gd name="connsiteX14" fmla="*/ 1809453 w 2499851"/>
              <a:gd name="connsiteY14" fmla="*/ 1362906 h 2450036"/>
              <a:gd name="connsiteX15" fmla="*/ 1727717 w 2499851"/>
              <a:gd name="connsiteY15" fmla="*/ 1429963 h 2450036"/>
              <a:gd name="connsiteX16" fmla="*/ 1605751 w 2499851"/>
              <a:gd name="connsiteY16" fmla="*/ 1453290 h 2450036"/>
              <a:gd name="connsiteX17" fmla="*/ 1499780 w 2499851"/>
              <a:gd name="connsiteY17" fmla="*/ 1454795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26123 w 2499851"/>
              <a:gd name="connsiteY23" fmla="*/ 2109769 h 2450036"/>
              <a:gd name="connsiteX24" fmla="*/ 781678 w 2499851"/>
              <a:gd name="connsiteY24" fmla="*/ 2145184 h 2450036"/>
              <a:gd name="connsiteX25" fmla="*/ 726993 w 2499851"/>
              <a:gd name="connsiteY25" fmla="*/ 2224061 h 2450036"/>
              <a:gd name="connsiteX26" fmla="*/ 685663 w 2499851"/>
              <a:gd name="connsiteY26" fmla="*/ 2282359 h 2450036"/>
              <a:gd name="connsiteX27" fmla="*/ 614874 w 2499851"/>
              <a:gd name="connsiteY27" fmla="*/ 2321470 h 2450036"/>
              <a:gd name="connsiteX28" fmla="*/ 555693 w 2499851"/>
              <a:gd name="connsiteY28" fmla="*/ 2356346 h 2450036"/>
              <a:gd name="connsiteX29" fmla="*/ 308684 w 2499851"/>
              <a:gd name="connsiteY29" fmla="*/ 2450036 h 2450036"/>
              <a:gd name="connsiteX30" fmla="*/ 17051 w 2499851"/>
              <a:gd name="connsiteY30" fmla="*/ 2207384 h 2450036"/>
              <a:gd name="connsiteX31" fmla="*/ 35317 w 2499851"/>
              <a:gd name="connsiteY31" fmla="*/ 1591165 h 2450036"/>
              <a:gd name="connsiteX32" fmla="*/ 10438 w 2499851"/>
              <a:gd name="connsiteY32" fmla="*/ 1144722 h 2450036"/>
              <a:gd name="connsiteX33" fmla="*/ 35778 w 2499851"/>
              <a:gd name="connsiteY33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84747 w 2499851"/>
              <a:gd name="connsiteY11" fmla="*/ 954845 h 2450036"/>
              <a:gd name="connsiteX12" fmla="*/ 1926099 w 2499851"/>
              <a:gd name="connsiteY12" fmla="*/ 1037145 h 2450036"/>
              <a:gd name="connsiteX13" fmla="*/ 1891311 w 2499851"/>
              <a:gd name="connsiteY13" fmla="*/ 1213344 h 2450036"/>
              <a:gd name="connsiteX14" fmla="*/ 1809453 w 2499851"/>
              <a:gd name="connsiteY14" fmla="*/ 1362906 h 2450036"/>
              <a:gd name="connsiteX15" fmla="*/ 1727717 w 2499851"/>
              <a:gd name="connsiteY15" fmla="*/ 1429963 h 2450036"/>
              <a:gd name="connsiteX16" fmla="*/ 1605751 w 2499851"/>
              <a:gd name="connsiteY16" fmla="*/ 1453290 h 2450036"/>
              <a:gd name="connsiteX17" fmla="*/ 1499780 w 2499851"/>
              <a:gd name="connsiteY17" fmla="*/ 1454795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26123 w 2499851"/>
              <a:gd name="connsiteY23" fmla="*/ 2109769 h 2450036"/>
              <a:gd name="connsiteX24" fmla="*/ 781678 w 2499851"/>
              <a:gd name="connsiteY24" fmla="*/ 2145184 h 2450036"/>
              <a:gd name="connsiteX25" fmla="*/ 726993 w 2499851"/>
              <a:gd name="connsiteY25" fmla="*/ 2224061 h 2450036"/>
              <a:gd name="connsiteX26" fmla="*/ 685663 w 2499851"/>
              <a:gd name="connsiteY26" fmla="*/ 2282359 h 2450036"/>
              <a:gd name="connsiteX27" fmla="*/ 614874 w 2499851"/>
              <a:gd name="connsiteY27" fmla="*/ 2321470 h 2450036"/>
              <a:gd name="connsiteX28" fmla="*/ 555693 w 2499851"/>
              <a:gd name="connsiteY28" fmla="*/ 2356346 h 2450036"/>
              <a:gd name="connsiteX29" fmla="*/ 308684 w 2499851"/>
              <a:gd name="connsiteY29" fmla="*/ 2450036 h 2450036"/>
              <a:gd name="connsiteX30" fmla="*/ 17051 w 2499851"/>
              <a:gd name="connsiteY30" fmla="*/ 2207384 h 2450036"/>
              <a:gd name="connsiteX31" fmla="*/ 35317 w 2499851"/>
              <a:gd name="connsiteY31" fmla="*/ 1591165 h 2450036"/>
              <a:gd name="connsiteX32" fmla="*/ 10438 w 2499851"/>
              <a:gd name="connsiteY32" fmla="*/ 1144722 h 2450036"/>
              <a:gd name="connsiteX33" fmla="*/ 35778 w 2499851"/>
              <a:gd name="connsiteY33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84747 w 2499851"/>
              <a:gd name="connsiteY11" fmla="*/ 954845 h 2450036"/>
              <a:gd name="connsiteX12" fmla="*/ 1926099 w 2499851"/>
              <a:gd name="connsiteY12" fmla="*/ 1037145 h 2450036"/>
              <a:gd name="connsiteX13" fmla="*/ 1891311 w 2499851"/>
              <a:gd name="connsiteY13" fmla="*/ 1213344 h 2450036"/>
              <a:gd name="connsiteX14" fmla="*/ 1799811 w 2499851"/>
              <a:gd name="connsiteY14" fmla="*/ 1328859 h 2450036"/>
              <a:gd name="connsiteX15" fmla="*/ 1727717 w 2499851"/>
              <a:gd name="connsiteY15" fmla="*/ 1429963 h 2450036"/>
              <a:gd name="connsiteX16" fmla="*/ 1605751 w 2499851"/>
              <a:gd name="connsiteY16" fmla="*/ 1453290 h 2450036"/>
              <a:gd name="connsiteX17" fmla="*/ 1499780 w 2499851"/>
              <a:gd name="connsiteY17" fmla="*/ 1454795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26123 w 2499851"/>
              <a:gd name="connsiteY23" fmla="*/ 2109769 h 2450036"/>
              <a:gd name="connsiteX24" fmla="*/ 781678 w 2499851"/>
              <a:gd name="connsiteY24" fmla="*/ 2145184 h 2450036"/>
              <a:gd name="connsiteX25" fmla="*/ 726993 w 2499851"/>
              <a:gd name="connsiteY25" fmla="*/ 2224061 h 2450036"/>
              <a:gd name="connsiteX26" fmla="*/ 685663 w 2499851"/>
              <a:gd name="connsiteY26" fmla="*/ 2282359 h 2450036"/>
              <a:gd name="connsiteX27" fmla="*/ 614874 w 2499851"/>
              <a:gd name="connsiteY27" fmla="*/ 2321470 h 2450036"/>
              <a:gd name="connsiteX28" fmla="*/ 555693 w 2499851"/>
              <a:gd name="connsiteY28" fmla="*/ 2356346 h 2450036"/>
              <a:gd name="connsiteX29" fmla="*/ 308684 w 2499851"/>
              <a:gd name="connsiteY29" fmla="*/ 2450036 h 2450036"/>
              <a:gd name="connsiteX30" fmla="*/ 17051 w 2499851"/>
              <a:gd name="connsiteY30" fmla="*/ 2207384 h 2450036"/>
              <a:gd name="connsiteX31" fmla="*/ 35317 w 2499851"/>
              <a:gd name="connsiteY31" fmla="*/ 1591165 h 2450036"/>
              <a:gd name="connsiteX32" fmla="*/ 10438 w 2499851"/>
              <a:gd name="connsiteY32" fmla="*/ 1144722 h 2450036"/>
              <a:gd name="connsiteX33" fmla="*/ 35778 w 2499851"/>
              <a:gd name="connsiteY33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84747 w 2499851"/>
              <a:gd name="connsiteY11" fmla="*/ 954845 h 2450036"/>
              <a:gd name="connsiteX12" fmla="*/ 1926099 w 2499851"/>
              <a:gd name="connsiteY12" fmla="*/ 1037145 h 2450036"/>
              <a:gd name="connsiteX13" fmla="*/ 1891311 w 2499851"/>
              <a:gd name="connsiteY13" fmla="*/ 1213344 h 2450036"/>
              <a:gd name="connsiteX14" fmla="*/ 1799811 w 2499851"/>
              <a:gd name="connsiteY14" fmla="*/ 1328859 h 2450036"/>
              <a:gd name="connsiteX15" fmla="*/ 1714862 w 2499851"/>
              <a:gd name="connsiteY15" fmla="*/ 1410507 h 2450036"/>
              <a:gd name="connsiteX16" fmla="*/ 1605751 w 2499851"/>
              <a:gd name="connsiteY16" fmla="*/ 1453290 h 2450036"/>
              <a:gd name="connsiteX17" fmla="*/ 1499780 w 2499851"/>
              <a:gd name="connsiteY17" fmla="*/ 1454795 h 2450036"/>
              <a:gd name="connsiteX18" fmla="*/ 1412633 w 2499851"/>
              <a:gd name="connsiteY18" fmla="*/ 1622113 h 2450036"/>
              <a:gd name="connsiteX19" fmla="*/ 1229495 w 2499851"/>
              <a:gd name="connsiteY19" fmla="*/ 1720257 h 2450036"/>
              <a:gd name="connsiteX20" fmla="*/ 1101547 w 2499851"/>
              <a:gd name="connsiteY20" fmla="*/ 1817076 h 2450036"/>
              <a:gd name="connsiteX21" fmla="*/ 928757 w 2499851"/>
              <a:gd name="connsiteY21" fmla="*/ 2036274 h 2450036"/>
              <a:gd name="connsiteX22" fmla="*/ 877639 w 2499851"/>
              <a:gd name="connsiteY22" fmla="*/ 2069881 h 2450036"/>
              <a:gd name="connsiteX23" fmla="*/ 826123 w 2499851"/>
              <a:gd name="connsiteY23" fmla="*/ 2109769 h 2450036"/>
              <a:gd name="connsiteX24" fmla="*/ 781678 w 2499851"/>
              <a:gd name="connsiteY24" fmla="*/ 2145184 h 2450036"/>
              <a:gd name="connsiteX25" fmla="*/ 726993 w 2499851"/>
              <a:gd name="connsiteY25" fmla="*/ 2224061 h 2450036"/>
              <a:gd name="connsiteX26" fmla="*/ 685663 w 2499851"/>
              <a:gd name="connsiteY26" fmla="*/ 2282359 h 2450036"/>
              <a:gd name="connsiteX27" fmla="*/ 614874 w 2499851"/>
              <a:gd name="connsiteY27" fmla="*/ 2321470 h 2450036"/>
              <a:gd name="connsiteX28" fmla="*/ 555693 w 2499851"/>
              <a:gd name="connsiteY28" fmla="*/ 2356346 h 2450036"/>
              <a:gd name="connsiteX29" fmla="*/ 308684 w 2499851"/>
              <a:gd name="connsiteY29" fmla="*/ 2450036 h 2450036"/>
              <a:gd name="connsiteX30" fmla="*/ 17051 w 2499851"/>
              <a:gd name="connsiteY30" fmla="*/ 2207384 h 2450036"/>
              <a:gd name="connsiteX31" fmla="*/ 35317 w 2499851"/>
              <a:gd name="connsiteY31" fmla="*/ 1591165 h 2450036"/>
              <a:gd name="connsiteX32" fmla="*/ 10438 w 2499851"/>
              <a:gd name="connsiteY32" fmla="*/ 1144722 h 2450036"/>
              <a:gd name="connsiteX33" fmla="*/ 35778 w 2499851"/>
              <a:gd name="connsiteY33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84747 w 2499851"/>
              <a:gd name="connsiteY11" fmla="*/ 954845 h 2450036"/>
              <a:gd name="connsiteX12" fmla="*/ 1926099 w 2499851"/>
              <a:gd name="connsiteY12" fmla="*/ 1037145 h 2450036"/>
              <a:gd name="connsiteX13" fmla="*/ 1891311 w 2499851"/>
              <a:gd name="connsiteY13" fmla="*/ 1213344 h 2450036"/>
              <a:gd name="connsiteX14" fmla="*/ 1714862 w 2499851"/>
              <a:gd name="connsiteY14" fmla="*/ 1410507 h 2450036"/>
              <a:gd name="connsiteX15" fmla="*/ 1605751 w 2499851"/>
              <a:gd name="connsiteY15" fmla="*/ 1453290 h 2450036"/>
              <a:gd name="connsiteX16" fmla="*/ 1499780 w 2499851"/>
              <a:gd name="connsiteY16" fmla="*/ 1454795 h 2450036"/>
              <a:gd name="connsiteX17" fmla="*/ 1412633 w 2499851"/>
              <a:gd name="connsiteY17" fmla="*/ 1622113 h 2450036"/>
              <a:gd name="connsiteX18" fmla="*/ 1229495 w 2499851"/>
              <a:gd name="connsiteY18" fmla="*/ 1720257 h 2450036"/>
              <a:gd name="connsiteX19" fmla="*/ 1101547 w 2499851"/>
              <a:gd name="connsiteY19" fmla="*/ 1817076 h 2450036"/>
              <a:gd name="connsiteX20" fmla="*/ 928757 w 2499851"/>
              <a:gd name="connsiteY20" fmla="*/ 2036274 h 2450036"/>
              <a:gd name="connsiteX21" fmla="*/ 877639 w 2499851"/>
              <a:gd name="connsiteY21" fmla="*/ 2069881 h 2450036"/>
              <a:gd name="connsiteX22" fmla="*/ 826123 w 2499851"/>
              <a:gd name="connsiteY22" fmla="*/ 2109769 h 2450036"/>
              <a:gd name="connsiteX23" fmla="*/ 781678 w 2499851"/>
              <a:gd name="connsiteY23" fmla="*/ 2145184 h 2450036"/>
              <a:gd name="connsiteX24" fmla="*/ 726993 w 2499851"/>
              <a:gd name="connsiteY24" fmla="*/ 2224061 h 2450036"/>
              <a:gd name="connsiteX25" fmla="*/ 685663 w 2499851"/>
              <a:gd name="connsiteY25" fmla="*/ 2282359 h 2450036"/>
              <a:gd name="connsiteX26" fmla="*/ 614874 w 2499851"/>
              <a:gd name="connsiteY26" fmla="*/ 2321470 h 2450036"/>
              <a:gd name="connsiteX27" fmla="*/ 555693 w 2499851"/>
              <a:gd name="connsiteY27" fmla="*/ 2356346 h 2450036"/>
              <a:gd name="connsiteX28" fmla="*/ 308684 w 2499851"/>
              <a:gd name="connsiteY28" fmla="*/ 2450036 h 2450036"/>
              <a:gd name="connsiteX29" fmla="*/ 17051 w 2499851"/>
              <a:gd name="connsiteY29" fmla="*/ 2207384 h 2450036"/>
              <a:gd name="connsiteX30" fmla="*/ 35317 w 2499851"/>
              <a:gd name="connsiteY30" fmla="*/ 1591165 h 2450036"/>
              <a:gd name="connsiteX31" fmla="*/ 10438 w 2499851"/>
              <a:gd name="connsiteY31" fmla="*/ 1144722 h 2450036"/>
              <a:gd name="connsiteX32" fmla="*/ 35778 w 2499851"/>
              <a:gd name="connsiteY32" fmla="*/ 646856 h 2450036"/>
              <a:gd name="connsiteX0" fmla="*/ 35778 w 2499851"/>
              <a:gd name="connsiteY0" fmla="*/ 646856 h 2450036"/>
              <a:gd name="connsiteX1" fmla="*/ 215020 w 2499851"/>
              <a:gd name="connsiteY1" fmla="*/ 143981 h 2450036"/>
              <a:gd name="connsiteX2" fmla="*/ 632377 w 2499851"/>
              <a:gd name="connsiteY2" fmla="*/ 761 h 2450036"/>
              <a:gd name="connsiteX3" fmla="*/ 1008897 w 2499851"/>
              <a:gd name="connsiteY3" fmla="*/ 74768 h 2450036"/>
              <a:gd name="connsiteX4" fmla="*/ 1297023 w 2499851"/>
              <a:gd name="connsiteY4" fmla="*/ 246458 h 2450036"/>
              <a:gd name="connsiteX5" fmla="*/ 1613339 w 2499851"/>
              <a:gd name="connsiteY5" fmla="*/ 354036 h 2450036"/>
              <a:gd name="connsiteX6" fmla="*/ 1975856 w 2499851"/>
              <a:gd name="connsiteY6" fmla="*/ 380928 h 2450036"/>
              <a:gd name="connsiteX7" fmla="*/ 2219405 w 2499851"/>
              <a:gd name="connsiteY7" fmla="*/ 445526 h 2450036"/>
              <a:gd name="connsiteX8" fmla="*/ 2452107 w 2499851"/>
              <a:gd name="connsiteY8" fmla="*/ 671385 h 2450036"/>
              <a:gd name="connsiteX9" fmla="*/ 2486159 w 2499851"/>
              <a:gd name="connsiteY9" fmla="*/ 892575 h 2450036"/>
              <a:gd name="connsiteX10" fmla="*/ 2089589 w 2499851"/>
              <a:gd name="connsiteY10" fmla="*/ 908054 h 2450036"/>
              <a:gd name="connsiteX11" fmla="*/ 1984747 w 2499851"/>
              <a:gd name="connsiteY11" fmla="*/ 954845 h 2450036"/>
              <a:gd name="connsiteX12" fmla="*/ 1926099 w 2499851"/>
              <a:gd name="connsiteY12" fmla="*/ 1037145 h 2450036"/>
              <a:gd name="connsiteX13" fmla="*/ 1891311 w 2499851"/>
              <a:gd name="connsiteY13" fmla="*/ 1213344 h 2450036"/>
              <a:gd name="connsiteX14" fmla="*/ 1714862 w 2499851"/>
              <a:gd name="connsiteY14" fmla="*/ 1410507 h 2450036"/>
              <a:gd name="connsiteX15" fmla="*/ 1605751 w 2499851"/>
              <a:gd name="connsiteY15" fmla="*/ 1453290 h 2450036"/>
              <a:gd name="connsiteX16" fmla="*/ 1499780 w 2499851"/>
              <a:gd name="connsiteY16" fmla="*/ 1488841 h 2450036"/>
              <a:gd name="connsiteX17" fmla="*/ 1412633 w 2499851"/>
              <a:gd name="connsiteY17" fmla="*/ 1622113 h 2450036"/>
              <a:gd name="connsiteX18" fmla="*/ 1229495 w 2499851"/>
              <a:gd name="connsiteY18" fmla="*/ 1720257 h 2450036"/>
              <a:gd name="connsiteX19" fmla="*/ 1101547 w 2499851"/>
              <a:gd name="connsiteY19" fmla="*/ 1817076 h 2450036"/>
              <a:gd name="connsiteX20" fmla="*/ 928757 w 2499851"/>
              <a:gd name="connsiteY20" fmla="*/ 2036274 h 2450036"/>
              <a:gd name="connsiteX21" fmla="*/ 877639 w 2499851"/>
              <a:gd name="connsiteY21" fmla="*/ 2069881 h 2450036"/>
              <a:gd name="connsiteX22" fmla="*/ 826123 w 2499851"/>
              <a:gd name="connsiteY22" fmla="*/ 2109769 h 2450036"/>
              <a:gd name="connsiteX23" fmla="*/ 781678 w 2499851"/>
              <a:gd name="connsiteY23" fmla="*/ 2145184 h 2450036"/>
              <a:gd name="connsiteX24" fmla="*/ 726993 w 2499851"/>
              <a:gd name="connsiteY24" fmla="*/ 2224061 h 2450036"/>
              <a:gd name="connsiteX25" fmla="*/ 685663 w 2499851"/>
              <a:gd name="connsiteY25" fmla="*/ 2282359 h 2450036"/>
              <a:gd name="connsiteX26" fmla="*/ 614874 w 2499851"/>
              <a:gd name="connsiteY26" fmla="*/ 2321470 h 2450036"/>
              <a:gd name="connsiteX27" fmla="*/ 555693 w 2499851"/>
              <a:gd name="connsiteY27" fmla="*/ 2356346 h 2450036"/>
              <a:gd name="connsiteX28" fmla="*/ 308684 w 2499851"/>
              <a:gd name="connsiteY28" fmla="*/ 2450036 h 2450036"/>
              <a:gd name="connsiteX29" fmla="*/ 17051 w 2499851"/>
              <a:gd name="connsiteY29" fmla="*/ 2207384 h 2450036"/>
              <a:gd name="connsiteX30" fmla="*/ 35317 w 2499851"/>
              <a:gd name="connsiteY30" fmla="*/ 1591165 h 2450036"/>
              <a:gd name="connsiteX31" fmla="*/ 10438 w 2499851"/>
              <a:gd name="connsiteY31" fmla="*/ 1144722 h 2450036"/>
              <a:gd name="connsiteX32" fmla="*/ 35778 w 2499851"/>
              <a:gd name="connsiteY32" fmla="*/ 646856 h 245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499851" h="2450036">
                <a:moveTo>
                  <a:pt x="35778" y="646856"/>
                </a:moveTo>
                <a:cubicBezTo>
                  <a:pt x="69875" y="480066"/>
                  <a:pt x="53642" y="236269"/>
                  <a:pt x="215020" y="143981"/>
                </a:cubicBezTo>
                <a:cubicBezTo>
                  <a:pt x="312027" y="49764"/>
                  <a:pt x="499255" y="8624"/>
                  <a:pt x="632377" y="761"/>
                </a:cubicBezTo>
                <a:cubicBezTo>
                  <a:pt x="765499" y="-7102"/>
                  <a:pt x="897314" y="47896"/>
                  <a:pt x="1008897" y="74768"/>
                </a:cubicBezTo>
                <a:cubicBezTo>
                  <a:pt x="1120480" y="101640"/>
                  <a:pt x="1201238" y="208068"/>
                  <a:pt x="1297023" y="246458"/>
                </a:cubicBezTo>
                <a:cubicBezTo>
                  <a:pt x="1392808" y="284848"/>
                  <a:pt x="1506716" y="328038"/>
                  <a:pt x="1613339" y="354036"/>
                </a:cubicBezTo>
                <a:cubicBezTo>
                  <a:pt x="1719962" y="380034"/>
                  <a:pt x="1874845" y="365680"/>
                  <a:pt x="1975856" y="380928"/>
                </a:cubicBezTo>
                <a:cubicBezTo>
                  <a:pt x="2076867" y="396176"/>
                  <a:pt x="2133514" y="400702"/>
                  <a:pt x="2219405" y="445526"/>
                </a:cubicBezTo>
                <a:cubicBezTo>
                  <a:pt x="2305296" y="490350"/>
                  <a:pt x="2405279" y="604945"/>
                  <a:pt x="2452107" y="671385"/>
                </a:cubicBezTo>
                <a:cubicBezTo>
                  <a:pt x="2498935" y="737825"/>
                  <a:pt x="2513407" y="798446"/>
                  <a:pt x="2486159" y="892575"/>
                </a:cubicBezTo>
                <a:cubicBezTo>
                  <a:pt x="2458911" y="986705"/>
                  <a:pt x="2176417" y="894717"/>
                  <a:pt x="2089589" y="908054"/>
                </a:cubicBezTo>
                <a:cubicBezTo>
                  <a:pt x="2002762" y="921392"/>
                  <a:pt x="2011995" y="933330"/>
                  <a:pt x="1984747" y="954845"/>
                </a:cubicBezTo>
                <a:cubicBezTo>
                  <a:pt x="1957499" y="976360"/>
                  <a:pt x="1942685" y="989632"/>
                  <a:pt x="1926099" y="1037145"/>
                </a:cubicBezTo>
                <a:cubicBezTo>
                  <a:pt x="1909513" y="1084658"/>
                  <a:pt x="1926517" y="1151117"/>
                  <a:pt x="1891311" y="1213344"/>
                </a:cubicBezTo>
                <a:cubicBezTo>
                  <a:pt x="1856105" y="1275571"/>
                  <a:pt x="1762455" y="1370516"/>
                  <a:pt x="1714862" y="1410507"/>
                </a:cubicBezTo>
                <a:cubicBezTo>
                  <a:pt x="1667269" y="1450498"/>
                  <a:pt x="1637738" y="1443429"/>
                  <a:pt x="1605751" y="1453290"/>
                </a:cubicBezTo>
                <a:cubicBezTo>
                  <a:pt x="1573764" y="1463151"/>
                  <a:pt x="1531885" y="1459809"/>
                  <a:pt x="1499780" y="1488841"/>
                </a:cubicBezTo>
                <a:cubicBezTo>
                  <a:pt x="1467676" y="1517873"/>
                  <a:pt x="1455875" y="1579979"/>
                  <a:pt x="1412633" y="1622113"/>
                </a:cubicBezTo>
                <a:cubicBezTo>
                  <a:pt x="1369391" y="1664247"/>
                  <a:pt x="1281343" y="1687763"/>
                  <a:pt x="1229495" y="1720257"/>
                </a:cubicBezTo>
                <a:cubicBezTo>
                  <a:pt x="1177647" y="1752751"/>
                  <a:pt x="1163517" y="1751856"/>
                  <a:pt x="1101547" y="1817076"/>
                </a:cubicBezTo>
                <a:cubicBezTo>
                  <a:pt x="1039577" y="1882296"/>
                  <a:pt x="966075" y="1994140"/>
                  <a:pt x="928757" y="2036274"/>
                </a:cubicBezTo>
                <a:lnTo>
                  <a:pt x="877639" y="2069881"/>
                </a:lnTo>
                <a:lnTo>
                  <a:pt x="826123" y="2109769"/>
                </a:lnTo>
                <a:lnTo>
                  <a:pt x="781678" y="2145184"/>
                </a:lnTo>
                <a:lnTo>
                  <a:pt x="726993" y="2224061"/>
                </a:lnTo>
                <a:lnTo>
                  <a:pt x="685663" y="2282359"/>
                </a:lnTo>
                <a:lnTo>
                  <a:pt x="614874" y="2321470"/>
                </a:lnTo>
                <a:lnTo>
                  <a:pt x="555693" y="2356346"/>
                </a:lnTo>
                <a:cubicBezTo>
                  <a:pt x="486881" y="2445412"/>
                  <a:pt x="391712" y="2409379"/>
                  <a:pt x="308684" y="2450036"/>
                </a:cubicBezTo>
                <a:cubicBezTo>
                  <a:pt x="112288" y="2450036"/>
                  <a:pt x="17051" y="2403780"/>
                  <a:pt x="17051" y="2207384"/>
                </a:cubicBezTo>
                <a:cubicBezTo>
                  <a:pt x="16031" y="2000185"/>
                  <a:pt x="36337" y="1798364"/>
                  <a:pt x="35317" y="1591165"/>
                </a:cubicBezTo>
                <a:cubicBezTo>
                  <a:pt x="35992" y="1384471"/>
                  <a:pt x="13482" y="1279083"/>
                  <a:pt x="10438" y="1144722"/>
                </a:cubicBezTo>
                <a:cubicBezTo>
                  <a:pt x="7394" y="1010361"/>
                  <a:pt x="-22710" y="795049"/>
                  <a:pt x="35778" y="646856"/>
                </a:cubicBezTo>
                <a:close/>
              </a:path>
            </a:pathLst>
          </a:cu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1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350" dirty="0">
              <a:latin typeface="WhitneyHTF-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944" y="939421"/>
            <a:ext cx="1094696" cy="10782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3827" y="3051060"/>
            <a:ext cx="2832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Protein A/G magnetic beads (</a:t>
            </a:r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ThermoFisher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 88803)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Crosslinked Nrf1 antibody (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  <a:hlinkClick r:id="rId15"/>
              </a:rPr>
              <a:t>CST 8052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)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Pre-clear with Protein A/G beads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6960" y="2797387"/>
            <a:ext cx="1074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(</a:t>
            </a:r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Paigen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 diet)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252688" y="758615"/>
          <a:ext cx="1699995" cy="2038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48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 </a:t>
                      </a:r>
                      <a:r>
                        <a:rPr lang="en-US" sz="1000" dirty="0" err="1"/>
                        <a:t>wk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8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 </a:t>
                      </a:r>
                      <a:r>
                        <a:rPr lang="en-US" sz="1000" dirty="0" err="1"/>
                        <a:t>wk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08690" y="2820227"/>
            <a:ext cx="152313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Pilot experiment: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2-3 male </a:t>
            </a:r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Cre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+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2-3 </a:t>
            </a:r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Cre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- 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Chow diet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895633" y="2061029"/>
            <a:ext cx="257825" cy="1024541"/>
            <a:chOff x="5001610" y="2512721"/>
            <a:chExt cx="343766" cy="1366054"/>
          </a:xfrm>
        </p:grpSpPr>
        <p:sp>
          <p:nvSpPr>
            <p:cNvPr id="49" name="Can 11"/>
            <p:cNvSpPr/>
            <p:nvPr/>
          </p:nvSpPr>
          <p:spPr>
            <a:xfrm>
              <a:off x="5001610" y="2512721"/>
              <a:ext cx="343766" cy="1366054"/>
            </a:xfrm>
            <a:custGeom>
              <a:avLst/>
              <a:gdLst>
                <a:gd name="connsiteX0" fmla="*/ 0 w 343766"/>
                <a:gd name="connsiteY0" fmla="*/ 42971 h 1289643"/>
                <a:gd name="connsiteX1" fmla="*/ 171883 w 343766"/>
                <a:gd name="connsiteY1" fmla="*/ 85942 h 1289643"/>
                <a:gd name="connsiteX2" fmla="*/ 343766 w 343766"/>
                <a:gd name="connsiteY2" fmla="*/ 42971 h 1289643"/>
                <a:gd name="connsiteX3" fmla="*/ 343766 w 343766"/>
                <a:gd name="connsiteY3" fmla="*/ 1246672 h 1289643"/>
                <a:gd name="connsiteX4" fmla="*/ 171883 w 343766"/>
                <a:gd name="connsiteY4" fmla="*/ 1289643 h 1289643"/>
                <a:gd name="connsiteX5" fmla="*/ 0 w 343766"/>
                <a:gd name="connsiteY5" fmla="*/ 1246672 h 1289643"/>
                <a:gd name="connsiteX6" fmla="*/ 0 w 343766"/>
                <a:gd name="connsiteY6" fmla="*/ 42971 h 1289643"/>
                <a:gd name="connsiteX0" fmla="*/ 0 w 343766"/>
                <a:gd name="connsiteY0" fmla="*/ 42971 h 1289643"/>
                <a:gd name="connsiteX1" fmla="*/ 171883 w 343766"/>
                <a:gd name="connsiteY1" fmla="*/ 0 h 1289643"/>
                <a:gd name="connsiteX2" fmla="*/ 343766 w 343766"/>
                <a:gd name="connsiteY2" fmla="*/ 42971 h 1289643"/>
                <a:gd name="connsiteX3" fmla="*/ 171883 w 343766"/>
                <a:gd name="connsiteY3" fmla="*/ 85942 h 1289643"/>
                <a:gd name="connsiteX4" fmla="*/ 0 w 343766"/>
                <a:gd name="connsiteY4" fmla="*/ 42971 h 1289643"/>
                <a:gd name="connsiteX0" fmla="*/ 343766 w 343766"/>
                <a:gd name="connsiteY0" fmla="*/ 42971 h 1289643"/>
                <a:gd name="connsiteX1" fmla="*/ 171883 w 343766"/>
                <a:gd name="connsiteY1" fmla="*/ 85942 h 1289643"/>
                <a:gd name="connsiteX2" fmla="*/ 0 w 343766"/>
                <a:gd name="connsiteY2" fmla="*/ 42971 h 1289643"/>
                <a:gd name="connsiteX3" fmla="*/ 171883 w 343766"/>
                <a:gd name="connsiteY3" fmla="*/ 0 h 1289643"/>
                <a:gd name="connsiteX4" fmla="*/ 343766 w 343766"/>
                <a:gd name="connsiteY4" fmla="*/ 42971 h 1289643"/>
                <a:gd name="connsiteX5" fmla="*/ 343766 w 343766"/>
                <a:gd name="connsiteY5" fmla="*/ 1246672 h 1289643"/>
                <a:gd name="connsiteX6" fmla="*/ 171883 w 343766"/>
                <a:gd name="connsiteY6" fmla="*/ 1289643 h 1289643"/>
                <a:gd name="connsiteX7" fmla="*/ 0 w 343766"/>
                <a:gd name="connsiteY7" fmla="*/ 1246672 h 1289643"/>
                <a:gd name="connsiteX8" fmla="*/ 0 w 343766"/>
                <a:gd name="connsiteY8" fmla="*/ 42971 h 1289643"/>
                <a:gd name="connsiteX0" fmla="*/ 0 w 343766"/>
                <a:gd name="connsiteY0" fmla="*/ 42971 h 1525914"/>
                <a:gd name="connsiteX1" fmla="*/ 171883 w 343766"/>
                <a:gd name="connsiteY1" fmla="*/ 85942 h 1525914"/>
                <a:gd name="connsiteX2" fmla="*/ 343766 w 343766"/>
                <a:gd name="connsiteY2" fmla="*/ 42971 h 1525914"/>
                <a:gd name="connsiteX3" fmla="*/ 343766 w 343766"/>
                <a:gd name="connsiteY3" fmla="*/ 1246672 h 1525914"/>
                <a:gd name="connsiteX4" fmla="*/ 171883 w 343766"/>
                <a:gd name="connsiteY4" fmla="*/ 1289643 h 1525914"/>
                <a:gd name="connsiteX5" fmla="*/ 0 w 343766"/>
                <a:gd name="connsiteY5" fmla="*/ 1246672 h 1525914"/>
                <a:gd name="connsiteX6" fmla="*/ 0 w 343766"/>
                <a:gd name="connsiteY6" fmla="*/ 42971 h 1525914"/>
                <a:gd name="connsiteX0" fmla="*/ 0 w 343766"/>
                <a:gd name="connsiteY0" fmla="*/ 42971 h 1525914"/>
                <a:gd name="connsiteX1" fmla="*/ 171883 w 343766"/>
                <a:gd name="connsiteY1" fmla="*/ 0 h 1525914"/>
                <a:gd name="connsiteX2" fmla="*/ 343766 w 343766"/>
                <a:gd name="connsiteY2" fmla="*/ 42971 h 1525914"/>
                <a:gd name="connsiteX3" fmla="*/ 171883 w 343766"/>
                <a:gd name="connsiteY3" fmla="*/ 85942 h 1525914"/>
                <a:gd name="connsiteX4" fmla="*/ 0 w 343766"/>
                <a:gd name="connsiteY4" fmla="*/ 42971 h 1525914"/>
                <a:gd name="connsiteX0" fmla="*/ 343766 w 343766"/>
                <a:gd name="connsiteY0" fmla="*/ 42971 h 1525914"/>
                <a:gd name="connsiteX1" fmla="*/ 171883 w 343766"/>
                <a:gd name="connsiteY1" fmla="*/ 85942 h 1525914"/>
                <a:gd name="connsiteX2" fmla="*/ 0 w 343766"/>
                <a:gd name="connsiteY2" fmla="*/ 42971 h 1525914"/>
                <a:gd name="connsiteX3" fmla="*/ 171883 w 343766"/>
                <a:gd name="connsiteY3" fmla="*/ 0 h 1525914"/>
                <a:gd name="connsiteX4" fmla="*/ 343766 w 343766"/>
                <a:gd name="connsiteY4" fmla="*/ 42971 h 1525914"/>
                <a:gd name="connsiteX5" fmla="*/ 343766 w 343766"/>
                <a:gd name="connsiteY5" fmla="*/ 1246672 h 1525914"/>
                <a:gd name="connsiteX6" fmla="*/ 171883 w 343766"/>
                <a:gd name="connsiteY6" fmla="*/ 1525914 h 1525914"/>
                <a:gd name="connsiteX7" fmla="*/ 0 w 343766"/>
                <a:gd name="connsiteY7" fmla="*/ 1246672 h 1525914"/>
                <a:gd name="connsiteX8" fmla="*/ 0 w 343766"/>
                <a:gd name="connsiteY8" fmla="*/ 42971 h 152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66" h="1525914" stroke="0" extrusionOk="0">
                  <a:moveTo>
                    <a:pt x="0" y="42971"/>
                  </a:moveTo>
                  <a:cubicBezTo>
                    <a:pt x="0" y="66703"/>
                    <a:pt x="76955" y="85942"/>
                    <a:pt x="171883" y="85942"/>
                  </a:cubicBezTo>
                  <a:cubicBezTo>
                    <a:pt x="266811" y="85942"/>
                    <a:pt x="343766" y="66703"/>
                    <a:pt x="343766" y="42971"/>
                  </a:cubicBezTo>
                  <a:lnTo>
                    <a:pt x="343766" y="1246672"/>
                  </a:lnTo>
                  <a:cubicBezTo>
                    <a:pt x="343766" y="1270404"/>
                    <a:pt x="266811" y="1289643"/>
                    <a:pt x="171883" y="1289643"/>
                  </a:cubicBezTo>
                  <a:cubicBezTo>
                    <a:pt x="76955" y="1289643"/>
                    <a:pt x="0" y="1270404"/>
                    <a:pt x="0" y="1246672"/>
                  </a:cubicBezTo>
                  <a:lnTo>
                    <a:pt x="0" y="42971"/>
                  </a:lnTo>
                  <a:close/>
                </a:path>
                <a:path w="343766" h="1525914" fill="lighten" stroke="0" extrusionOk="0">
                  <a:moveTo>
                    <a:pt x="0" y="42971"/>
                  </a:moveTo>
                  <a:cubicBezTo>
                    <a:pt x="0" y="19239"/>
                    <a:pt x="76955" y="0"/>
                    <a:pt x="171883" y="0"/>
                  </a:cubicBezTo>
                  <a:cubicBezTo>
                    <a:pt x="266811" y="0"/>
                    <a:pt x="343766" y="19239"/>
                    <a:pt x="343766" y="42971"/>
                  </a:cubicBezTo>
                  <a:cubicBezTo>
                    <a:pt x="343766" y="66703"/>
                    <a:pt x="266811" y="85942"/>
                    <a:pt x="171883" y="85942"/>
                  </a:cubicBezTo>
                  <a:cubicBezTo>
                    <a:pt x="76955" y="85942"/>
                    <a:pt x="0" y="66703"/>
                    <a:pt x="0" y="42971"/>
                  </a:cubicBezTo>
                  <a:close/>
                </a:path>
                <a:path w="343766" h="1525914" fill="none" extrusionOk="0">
                  <a:moveTo>
                    <a:pt x="343766" y="42971"/>
                  </a:moveTo>
                  <a:cubicBezTo>
                    <a:pt x="343766" y="66703"/>
                    <a:pt x="266811" y="85942"/>
                    <a:pt x="171883" y="85942"/>
                  </a:cubicBezTo>
                  <a:cubicBezTo>
                    <a:pt x="76955" y="85942"/>
                    <a:pt x="0" y="66703"/>
                    <a:pt x="0" y="42971"/>
                  </a:cubicBezTo>
                  <a:cubicBezTo>
                    <a:pt x="0" y="19239"/>
                    <a:pt x="76955" y="0"/>
                    <a:pt x="171883" y="0"/>
                  </a:cubicBezTo>
                  <a:cubicBezTo>
                    <a:pt x="266811" y="0"/>
                    <a:pt x="343766" y="19239"/>
                    <a:pt x="343766" y="42971"/>
                  </a:cubicBezTo>
                  <a:lnTo>
                    <a:pt x="343766" y="1246672"/>
                  </a:lnTo>
                  <a:cubicBezTo>
                    <a:pt x="343766" y="1270404"/>
                    <a:pt x="266811" y="1525914"/>
                    <a:pt x="171883" y="1525914"/>
                  </a:cubicBezTo>
                  <a:cubicBezTo>
                    <a:pt x="76955" y="1525914"/>
                    <a:pt x="0" y="1270404"/>
                    <a:pt x="0" y="1246672"/>
                  </a:cubicBezTo>
                  <a:lnTo>
                    <a:pt x="0" y="42971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4000"/>
                  </a:schemeClr>
                </a:gs>
                <a:gs pos="35000">
                  <a:schemeClr val="accent1">
                    <a:tint val="37000"/>
                    <a:satMod val="300000"/>
                    <a:alpha val="36000"/>
                  </a:schemeClr>
                </a:gs>
                <a:gs pos="100000">
                  <a:schemeClr val="accent1">
                    <a:tint val="15000"/>
                    <a:satMod val="350000"/>
                    <a:alpha val="54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12-Point Star 49"/>
            <p:cNvSpPr/>
            <p:nvPr/>
          </p:nvSpPr>
          <p:spPr>
            <a:xfrm>
              <a:off x="5092823" y="3497057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12-Point Star 50"/>
            <p:cNvSpPr/>
            <p:nvPr/>
          </p:nvSpPr>
          <p:spPr>
            <a:xfrm>
              <a:off x="5124001" y="372330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12-Point Star 51"/>
            <p:cNvSpPr/>
            <p:nvPr/>
          </p:nvSpPr>
          <p:spPr>
            <a:xfrm>
              <a:off x="5203510" y="3514153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12-Point Star 52"/>
            <p:cNvSpPr/>
            <p:nvPr/>
          </p:nvSpPr>
          <p:spPr>
            <a:xfrm>
              <a:off x="5139418" y="338637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12-Point Star 53"/>
            <p:cNvSpPr/>
            <p:nvPr/>
          </p:nvSpPr>
          <p:spPr>
            <a:xfrm>
              <a:off x="5048181" y="3634052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12-Point Star 54"/>
            <p:cNvSpPr/>
            <p:nvPr/>
          </p:nvSpPr>
          <p:spPr>
            <a:xfrm>
              <a:off x="5179345" y="362484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12-Point Star 55"/>
            <p:cNvSpPr/>
            <p:nvPr/>
          </p:nvSpPr>
          <p:spPr>
            <a:xfrm>
              <a:off x="5029917" y="3386370"/>
              <a:ext cx="110687" cy="110687"/>
            </a:xfrm>
            <a:prstGeom prst="star12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51636" y="3030628"/>
            <a:ext cx="270831" cy="1024541"/>
            <a:chOff x="1951636" y="3030628"/>
            <a:chExt cx="270831" cy="1024541"/>
          </a:xfrm>
        </p:grpSpPr>
        <p:sp>
          <p:nvSpPr>
            <p:cNvPr id="58" name="Can 11"/>
            <p:cNvSpPr/>
            <p:nvPr/>
          </p:nvSpPr>
          <p:spPr>
            <a:xfrm>
              <a:off x="1951636" y="3030628"/>
              <a:ext cx="257825" cy="1024541"/>
            </a:xfrm>
            <a:custGeom>
              <a:avLst/>
              <a:gdLst>
                <a:gd name="connsiteX0" fmla="*/ 0 w 343766"/>
                <a:gd name="connsiteY0" fmla="*/ 42971 h 1289643"/>
                <a:gd name="connsiteX1" fmla="*/ 171883 w 343766"/>
                <a:gd name="connsiteY1" fmla="*/ 85942 h 1289643"/>
                <a:gd name="connsiteX2" fmla="*/ 343766 w 343766"/>
                <a:gd name="connsiteY2" fmla="*/ 42971 h 1289643"/>
                <a:gd name="connsiteX3" fmla="*/ 343766 w 343766"/>
                <a:gd name="connsiteY3" fmla="*/ 1246672 h 1289643"/>
                <a:gd name="connsiteX4" fmla="*/ 171883 w 343766"/>
                <a:gd name="connsiteY4" fmla="*/ 1289643 h 1289643"/>
                <a:gd name="connsiteX5" fmla="*/ 0 w 343766"/>
                <a:gd name="connsiteY5" fmla="*/ 1246672 h 1289643"/>
                <a:gd name="connsiteX6" fmla="*/ 0 w 343766"/>
                <a:gd name="connsiteY6" fmla="*/ 42971 h 1289643"/>
                <a:gd name="connsiteX0" fmla="*/ 0 w 343766"/>
                <a:gd name="connsiteY0" fmla="*/ 42971 h 1289643"/>
                <a:gd name="connsiteX1" fmla="*/ 171883 w 343766"/>
                <a:gd name="connsiteY1" fmla="*/ 0 h 1289643"/>
                <a:gd name="connsiteX2" fmla="*/ 343766 w 343766"/>
                <a:gd name="connsiteY2" fmla="*/ 42971 h 1289643"/>
                <a:gd name="connsiteX3" fmla="*/ 171883 w 343766"/>
                <a:gd name="connsiteY3" fmla="*/ 85942 h 1289643"/>
                <a:gd name="connsiteX4" fmla="*/ 0 w 343766"/>
                <a:gd name="connsiteY4" fmla="*/ 42971 h 1289643"/>
                <a:gd name="connsiteX0" fmla="*/ 343766 w 343766"/>
                <a:gd name="connsiteY0" fmla="*/ 42971 h 1289643"/>
                <a:gd name="connsiteX1" fmla="*/ 171883 w 343766"/>
                <a:gd name="connsiteY1" fmla="*/ 85942 h 1289643"/>
                <a:gd name="connsiteX2" fmla="*/ 0 w 343766"/>
                <a:gd name="connsiteY2" fmla="*/ 42971 h 1289643"/>
                <a:gd name="connsiteX3" fmla="*/ 171883 w 343766"/>
                <a:gd name="connsiteY3" fmla="*/ 0 h 1289643"/>
                <a:gd name="connsiteX4" fmla="*/ 343766 w 343766"/>
                <a:gd name="connsiteY4" fmla="*/ 42971 h 1289643"/>
                <a:gd name="connsiteX5" fmla="*/ 343766 w 343766"/>
                <a:gd name="connsiteY5" fmla="*/ 1246672 h 1289643"/>
                <a:gd name="connsiteX6" fmla="*/ 171883 w 343766"/>
                <a:gd name="connsiteY6" fmla="*/ 1289643 h 1289643"/>
                <a:gd name="connsiteX7" fmla="*/ 0 w 343766"/>
                <a:gd name="connsiteY7" fmla="*/ 1246672 h 1289643"/>
                <a:gd name="connsiteX8" fmla="*/ 0 w 343766"/>
                <a:gd name="connsiteY8" fmla="*/ 42971 h 1289643"/>
                <a:gd name="connsiteX0" fmla="*/ 0 w 343766"/>
                <a:gd name="connsiteY0" fmla="*/ 42971 h 1525914"/>
                <a:gd name="connsiteX1" fmla="*/ 171883 w 343766"/>
                <a:gd name="connsiteY1" fmla="*/ 85942 h 1525914"/>
                <a:gd name="connsiteX2" fmla="*/ 343766 w 343766"/>
                <a:gd name="connsiteY2" fmla="*/ 42971 h 1525914"/>
                <a:gd name="connsiteX3" fmla="*/ 343766 w 343766"/>
                <a:gd name="connsiteY3" fmla="*/ 1246672 h 1525914"/>
                <a:gd name="connsiteX4" fmla="*/ 171883 w 343766"/>
                <a:gd name="connsiteY4" fmla="*/ 1289643 h 1525914"/>
                <a:gd name="connsiteX5" fmla="*/ 0 w 343766"/>
                <a:gd name="connsiteY5" fmla="*/ 1246672 h 1525914"/>
                <a:gd name="connsiteX6" fmla="*/ 0 w 343766"/>
                <a:gd name="connsiteY6" fmla="*/ 42971 h 1525914"/>
                <a:gd name="connsiteX0" fmla="*/ 0 w 343766"/>
                <a:gd name="connsiteY0" fmla="*/ 42971 h 1525914"/>
                <a:gd name="connsiteX1" fmla="*/ 171883 w 343766"/>
                <a:gd name="connsiteY1" fmla="*/ 0 h 1525914"/>
                <a:gd name="connsiteX2" fmla="*/ 343766 w 343766"/>
                <a:gd name="connsiteY2" fmla="*/ 42971 h 1525914"/>
                <a:gd name="connsiteX3" fmla="*/ 171883 w 343766"/>
                <a:gd name="connsiteY3" fmla="*/ 85942 h 1525914"/>
                <a:gd name="connsiteX4" fmla="*/ 0 w 343766"/>
                <a:gd name="connsiteY4" fmla="*/ 42971 h 1525914"/>
                <a:gd name="connsiteX0" fmla="*/ 343766 w 343766"/>
                <a:gd name="connsiteY0" fmla="*/ 42971 h 1525914"/>
                <a:gd name="connsiteX1" fmla="*/ 171883 w 343766"/>
                <a:gd name="connsiteY1" fmla="*/ 85942 h 1525914"/>
                <a:gd name="connsiteX2" fmla="*/ 0 w 343766"/>
                <a:gd name="connsiteY2" fmla="*/ 42971 h 1525914"/>
                <a:gd name="connsiteX3" fmla="*/ 171883 w 343766"/>
                <a:gd name="connsiteY3" fmla="*/ 0 h 1525914"/>
                <a:gd name="connsiteX4" fmla="*/ 343766 w 343766"/>
                <a:gd name="connsiteY4" fmla="*/ 42971 h 1525914"/>
                <a:gd name="connsiteX5" fmla="*/ 343766 w 343766"/>
                <a:gd name="connsiteY5" fmla="*/ 1246672 h 1525914"/>
                <a:gd name="connsiteX6" fmla="*/ 171883 w 343766"/>
                <a:gd name="connsiteY6" fmla="*/ 1525914 h 1525914"/>
                <a:gd name="connsiteX7" fmla="*/ 0 w 343766"/>
                <a:gd name="connsiteY7" fmla="*/ 1246672 h 1525914"/>
                <a:gd name="connsiteX8" fmla="*/ 0 w 343766"/>
                <a:gd name="connsiteY8" fmla="*/ 42971 h 152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766" h="1525914" stroke="0" extrusionOk="0">
                  <a:moveTo>
                    <a:pt x="0" y="42971"/>
                  </a:moveTo>
                  <a:cubicBezTo>
                    <a:pt x="0" y="66703"/>
                    <a:pt x="76955" y="85942"/>
                    <a:pt x="171883" y="85942"/>
                  </a:cubicBezTo>
                  <a:cubicBezTo>
                    <a:pt x="266811" y="85942"/>
                    <a:pt x="343766" y="66703"/>
                    <a:pt x="343766" y="42971"/>
                  </a:cubicBezTo>
                  <a:lnTo>
                    <a:pt x="343766" y="1246672"/>
                  </a:lnTo>
                  <a:cubicBezTo>
                    <a:pt x="343766" y="1270404"/>
                    <a:pt x="266811" y="1289643"/>
                    <a:pt x="171883" y="1289643"/>
                  </a:cubicBezTo>
                  <a:cubicBezTo>
                    <a:pt x="76955" y="1289643"/>
                    <a:pt x="0" y="1270404"/>
                    <a:pt x="0" y="1246672"/>
                  </a:cubicBezTo>
                  <a:lnTo>
                    <a:pt x="0" y="42971"/>
                  </a:lnTo>
                  <a:close/>
                </a:path>
                <a:path w="343766" h="1525914" fill="lighten" stroke="0" extrusionOk="0">
                  <a:moveTo>
                    <a:pt x="0" y="42971"/>
                  </a:moveTo>
                  <a:cubicBezTo>
                    <a:pt x="0" y="19239"/>
                    <a:pt x="76955" y="0"/>
                    <a:pt x="171883" y="0"/>
                  </a:cubicBezTo>
                  <a:cubicBezTo>
                    <a:pt x="266811" y="0"/>
                    <a:pt x="343766" y="19239"/>
                    <a:pt x="343766" y="42971"/>
                  </a:cubicBezTo>
                  <a:cubicBezTo>
                    <a:pt x="343766" y="66703"/>
                    <a:pt x="266811" y="85942"/>
                    <a:pt x="171883" y="85942"/>
                  </a:cubicBezTo>
                  <a:cubicBezTo>
                    <a:pt x="76955" y="85942"/>
                    <a:pt x="0" y="66703"/>
                    <a:pt x="0" y="42971"/>
                  </a:cubicBezTo>
                  <a:close/>
                </a:path>
                <a:path w="343766" h="1525914" fill="none" extrusionOk="0">
                  <a:moveTo>
                    <a:pt x="343766" y="42971"/>
                  </a:moveTo>
                  <a:cubicBezTo>
                    <a:pt x="343766" y="66703"/>
                    <a:pt x="266811" y="85942"/>
                    <a:pt x="171883" y="85942"/>
                  </a:cubicBezTo>
                  <a:cubicBezTo>
                    <a:pt x="76955" y="85942"/>
                    <a:pt x="0" y="66703"/>
                    <a:pt x="0" y="42971"/>
                  </a:cubicBezTo>
                  <a:cubicBezTo>
                    <a:pt x="0" y="19239"/>
                    <a:pt x="76955" y="0"/>
                    <a:pt x="171883" y="0"/>
                  </a:cubicBezTo>
                  <a:cubicBezTo>
                    <a:pt x="266811" y="0"/>
                    <a:pt x="343766" y="19239"/>
                    <a:pt x="343766" y="42971"/>
                  </a:cubicBezTo>
                  <a:lnTo>
                    <a:pt x="343766" y="1246672"/>
                  </a:lnTo>
                  <a:cubicBezTo>
                    <a:pt x="343766" y="1270404"/>
                    <a:pt x="266811" y="1525914"/>
                    <a:pt x="171883" y="1525914"/>
                  </a:cubicBezTo>
                  <a:cubicBezTo>
                    <a:pt x="76955" y="1525914"/>
                    <a:pt x="0" y="1270404"/>
                    <a:pt x="0" y="1246672"/>
                  </a:cubicBezTo>
                  <a:lnTo>
                    <a:pt x="0" y="42971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4000"/>
                  </a:schemeClr>
                </a:gs>
                <a:gs pos="35000">
                  <a:schemeClr val="accent1">
                    <a:tint val="37000"/>
                    <a:satMod val="300000"/>
                    <a:alpha val="36000"/>
                  </a:schemeClr>
                </a:gs>
                <a:gs pos="100000">
                  <a:schemeClr val="accent1">
                    <a:tint val="15000"/>
                    <a:satMod val="350000"/>
                    <a:alpha val="54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53" y="3831993"/>
              <a:ext cx="139390" cy="13148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09736">
              <a:off x="2083077" y="3733775"/>
              <a:ext cx="139390" cy="131484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1680">
              <a:off x="1960006" y="3661395"/>
              <a:ext cx="139390" cy="13148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49568">
              <a:off x="2038656" y="3534589"/>
              <a:ext cx="139390" cy="131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35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Nrf1 forms an ER sterol responsive complex to maintain cellular cholesterol homeostasis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17731" y="726510"/>
            <a:ext cx="5419597" cy="3080391"/>
            <a:chOff x="3617731" y="726510"/>
            <a:chExt cx="5419597" cy="3080391"/>
          </a:xfrm>
        </p:grpSpPr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355908257"/>
                </p:ext>
              </p:extLst>
            </p:nvPr>
          </p:nvGraphicFramePr>
          <p:xfrm>
            <a:off x="3617731" y="886081"/>
            <a:ext cx="3704666" cy="29208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3" name="Group 12"/>
            <p:cNvGrpSpPr/>
            <p:nvPr/>
          </p:nvGrpSpPr>
          <p:grpSpPr>
            <a:xfrm>
              <a:off x="7410446" y="726510"/>
              <a:ext cx="1626882" cy="2104346"/>
              <a:chOff x="7410446" y="726510"/>
              <a:chExt cx="1626882" cy="2104346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7410450" y="726510"/>
                <a:ext cx="1626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>
                    <a:latin typeface="Avenir Medium" charset="0"/>
                    <a:ea typeface="Avenir Medium" charset="0"/>
                    <a:cs typeface="Avenir Medium" charset="0"/>
                  </a:rPr>
                  <a:t>n</a:t>
                </a:r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	</a:t>
                </a:r>
                <a:r>
                  <a:rPr lang="en-US" u="sng" dirty="0">
                    <a:latin typeface="Avenir Medium" charset="0"/>
                    <a:ea typeface="Avenir Medium" charset="0"/>
                    <a:cs typeface="Avenir Medium" charset="0"/>
                  </a:rPr>
                  <a:t>time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410446" y="1532441"/>
                <a:ext cx="1626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4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410447" y="1996354"/>
                <a:ext cx="162688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4	1 week</a:t>
                </a:r>
              </a:p>
              <a:p>
                <a:r>
                  <a:rPr lang="en-US" sz="1200" dirty="0">
                    <a:latin typeface="Avenir Medium" charset="0"/>
                    <a:ea typeface="Avenir Medium" charset="0"/>
                    <a:cs typeface="Avenir Medium" charset="0"/>
                  </a:rPr>
                  <a:t> 	(</a:t>
                </a:r>
                <a:r>
                  <a:rPr lang="en-US" sz="1200" dirty="0" err="1">
                    <a:latin typeface="Avenir Medium" charset="0"/>
                    <a:ea typeface="Avenir Medium" charset="0"/>
                    <a:cs typeface="Avenir Medium" charset="0"/>
                  </a:rPr>
                  <a:t>Paigen</a:t>
                </a:r>
                <a:r>
                  <a:rPr lang="en-US" sz="1200" dirty="0">
                    <a:latin typeface="Avenir Medium" charset="0"/>
                    <a:ea typeface="Avenir Medium" charset="0"/>
                    <a:cs typeface="Avenir Medium" charset="0"/>
                  </a:rPr>
                  <a:t> diet)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410446" y="1058989"/>
                <a:ext cx="1626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6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410446" y="2461524"/>
                <a:ext cx="1626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4	6 hours</a:t>
                </a:r>
              </a:p>
            </p:txBody>
          </p:sp>
        </p:grpSp>
      </p:grp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426259578"/>
              </p:ext>
            </p:extLst>
          </p:nvPr>
        </p:nvGraphicFramePr>
        <p:xfrm>
          <a:off x="1733550" y="1061497"/>
          <a:ext cx="4572000" cy="378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88"/>
            <a:ext cx="8229600" cy="857250"/>
          </a:xfrm>
        </p:spPr>
        <p:txBody>
          <a:bodyPr>
            <a:noAutofit/>
          </a:bodyPr>
          <a:lstStyle/>
          <a:p>
            <a:r>
              <a:rPr lang="en-US" sz="2000" dirty="0"/>
              <a:t>Nrf1 proteomics experimental design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04590" y="4228363"/>
            <a:ext cx="2719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ThermoFisher Center for Multiplexed Proteomics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590" y="3106332"/>
            <a:ext cx="2801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Anti-HA tag agarose resin </a:t>
            </a:r>
          </a:p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(</a:t>
            </a:r>
            <a:r>
              <a:rPr lang="en-US" sz="1400" dirty="0" err="1">
                <a:latin typeface="Avenir Medium" charset="0"/>
                <a:ea typeface="Avenir Medium" charset="0"/>
                <a:cs typeface="Avenir Medium" charset="0"/>
              </a:rPr>
              <a:t>ThermoFisher</a:t>
            </a:r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 26182) </a:t>
            </a:r>
          </a:p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No pre-clearing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371" y="939421"/>
            <a:ext cx="1938367" cy="4204079"/>
            <a:chOff x="1261371" y="939421"/>
            <a:chExt cx="1938367" cy="4204079"/>
          </a:xfrm>
        </p:grpSpPr>
        <p:graphicFrame>
          <p:nvGraphicFramePr>
            <p:cNvPr id="23" name="Chart 22"/>
            <p:cNvGraphicFramePr/>
            <p:nvPr>
              <p:extLst>
                <p:ext uri="{D42A27DB-BD31-4B8C-83A1-F6EECF244321}">
                  <p14:modId xmlns:p14="http://schemas.microsoft.com/office/powerpoint/2010/main" val="2125400065"/>
                </p:ext>
              </p:extLst>
            </p:nvPr>
          </p:nvGraphicFramePr>
          <p:xfrm>
            <a:off x="1261371" y="4046017"/>
            <a:ext cx="1640242" cy="10974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grpSp>
          <p:nvGrpSpPr>
            <p:cNvPr id="16" name="Group 15"/>
            <p:cNvGrpSpPr/>
            <p:nvPr/>
          </p:nvGrpSpPr>
          <p:grpSpPr>
            <a:xfrm>
              <a:off x="2895633" y="2061029"/>
              <a:ext cx="257825" cy="1024541"/>
              <a:chOff x="5001610" y="2512721"/>
              <a:chExt cx="343766" cy="1366054"/>
            </a:xfrm>
          </p:grpSpPr>
          <p:sp>
            <p:nvSpPr>
              <p:cNvPr id="12" name="Can 11"/>
              <p:cNvSpPr/>
              <p:nvPr/>
            </p:nvSpPr>
            <p:spPr>
              <a:xfrm>
                <a:off x="5001610" y="2512721"/>
                <a:ext cx="343766" cy="1366054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12-Point Star 13"/>
              <p:cNvSpPr/>
              <p:nvPr/>
            </p:nvSpPr>
            <p:spPr>
              <a:xfrm>
                <a:off x="5092823" y="3497057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12-Point Star 20"/>
              <p:cNvSpPr/>
              <p:nvPr/>
            </p:nvSpPr>
            <p:spPr>
              <a:xfrm>
                <a:off x="5124001" y="372330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12-Point Star 21"/>
              <p:cNvSpPr/>
              <p:nvPr/>
            </p:nvSpPr>
            <p:spPr>
              <a:xfrm>
                <a:off x="5203510" y="3514153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12-Point Star 23"/>
              <p:cNvSpPr/>
              <p:nvPr/>
            </p:nvSpPr>
            <p:spPr>
              <a:xfrm>
                <a:off x="5139418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12-Point Star 24"/>
              <p:cNvSpPr/>
              <p:nvPr/>
            </p:nvSpPr>
            <p:spPr>
              <a:xfrm>
                <a:off x="5048181" y="3634052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12-Point Star 25"/>
              <p:cNvSpPr/>
              <p:nvPr/>
            </p:nvSpPr>
            <p:spPr>
              <a:xfrm>
                <a:off x="5179345" y="362484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7" name="12-Point Star 26"/>
              <p:cNvSpPr/>
              <p:nvPr/>
            </p:nvSpPr>
            <p:spPr>
              <a:xfrm>
                <a:off x="5029917" y="3386370"/>
                <a:ext cx="110687" cy="110687"/>
              </a:xfrm>
              <a:prstGeom prst="star12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" name="Rounded Rectangle 7"/>
            <p:cNvSpPr/>
            <p:nvPr/>
          </p:nvSpPr>
          <p:spPr>
            <a:xfrm>
              <a:off x="1383022" y="2061030"/>
              <a:ext cx="1396940" cy="904646"/>
            </a:xfrm>
            <a:custGeom>
              <a:avLst/>
              <a:gdLst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895600 w 2895600"/>
                <a:gd name="connsiteY4" fmla="*/ 1777993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2539993 w 2895600"/>
                <a:gd name="connsiteY5" fmla="*/ 2133600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166395 w 2895600"/>
                <a:gd name="connsiteY4" fmla="*/ 1268707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13077 w 2895600"/>
                <a:gd name="connsiteY5" fmla="*/ 113817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370950 w 2895600"/>
                <a:gd name="connsiteY5" fmla="*/ 1311797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2015924 w 2895600"/>
                <a:gd name="connsiteY4" fmla="*/ 909892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691832 w 2895600"/>
                <a:gd name="connsiteY4" fmla="*/ 921467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355607 h 2133600"/>
                <a:gd name="connsiteX1" fmla="*/ 355607 w 2895600"/>
                <a:gd name="connsiteY1" fmla="*/ 0 h 2133600"/>
                <a:gd name="connsiteX2" fmla="*/ 2539993 w 2895600"/>
                <a:gd name="connsiteY2" fmla="*/ 0 h 2133600"/>
                <a:gd name="connsiteX3" fmla="*/ 2895600 w 2895600"/>
                <a:gd name="connsiteY3" fmla="*/ 355607 h 2133600"/>
                <a:gd name="connsiteX4" fmla="*/ 1772855 w 2895600"/>
                <a:gd name="connsiteY4" fmla="*/ 1222408 h 2133600"/>
                <a:gd name="connsiteX5" fmla="*/ 1081582 w 2895600"/>
                <a:gd name="connsiteY5" fmla="*/ 1983129 h 2133600"/>
                <a:gd name="connsiteX6" fmla="*/ 355607 w 2895600"/>
                <a:gd name="connsiteY6" fmla="*/ 2133600 h 2133600"/>
                <a:gd name="connsiteX7" fmla="*/ 0 w 2895600"/>
                <a:gd name="connsiteY7" fmla="*/ 1777993 h 2133600"/>
                <a:gd name="connsiteX8" fmla="*/ 0 w 2895600"/>
                <a:gd name="connsiteY8" fmla="*/ 355607 h 2133600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2539993 w 2895600"/>
                <a:gd name="connsiteY2" fmla="*/ 474563 h 2608163"/>
                <a:gd name="connsiteX3" fmla="*/ 2895600 w 2895600"/>
                <a:gd name="connsiteY3" fmla="*/ 830170 h 2608163"/>
                <a:gd name="connsiteX4" fmla="*/ 1772855 w 2895600"/>
                <a:gd name="connsiteY4" fmla="*/ 1696971 h 2608163"/>
                <a:gd name="connsiteX5" fmla="*/ 1081582 w 2895600"/>
                <a:gd name="connsiteY5" fmla="*/ 2457692 h 2608163"/>
                <a:gd name="connsiteX6" fmla="*/ 355607 w 2895600"/>
                <a:gd name="connsiteY6" fmla="*/ 2608163 h 2608163"/>
                <a:gd name="connsiteX7" fmla="*/ 0 w 2895600"/>
                <a:gd name="connsiteY7" fmla="*/ 2252556 h 2608163"/>
                <a:gd name="connsiteX8" fmla="*/ 0 w 2895600"/>
                <a:gd name="connsiteY8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684487 w 2895600"/>
                <a:gd name="connsiteY2" fmla="*/ 290334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830170 h 2608163"/>
                <a:gd name="connsiteX1" fmla="*/ 302070 w 2895600"/>
                <a:gd name="connsiteY1" fmla="*/ 0 h 2608163"/>
                <a:gd name="connsiteX2" fmla="*/ 1424453 w 2895600"/>
                <a:gd name="connsiteY2" fmla="*/ 406081 h 2608163"/>
                <a:gd name="connsiteX3" fmla="*/ 2539993 w 2895600"/>
                <a:gd name="connsiteY3" fmla="*/ 474563 h 2608163"/>
                <a:gd name="connsiteX4" fmla="*/ 2895600 w 2895600"/>
                <a:gd name="connsiteY4" fmla="*/ 830170 h 2608163"/>
                <a:gd name="connsiteX5" fmla="*/ 1772855 w 2895600"/>
                <a:gd name="connsiteY5" fmla="*/ 1696971 h 2608163"/>
                <a:gd name="connsiteX6" fmla="*/ 1081582 w 2895600"/>
                <a:gd name="connsiteY6" fmla="*/ 2457692 h 2608163"/>
                <a:gd name="connsiteX7" fmla="*/ 355607 w 2895600"/>
                <a:gd name="connsiteY7" fmla="*/ 2608163 h 2608163"/>
                <a:gd name="connsiteX8" fmla="*/ 0 w 2895600"/>
                <a:gd name="connsiteY8" fmla="*/ 2252556 h 2608163"/>
                <a:gd name="connsiteX9" fmla="*/ 0 w 2895600"/>
                <a:gd name="connsiteY9" fmla="*/ 830170 h 2608163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911193 h 2689186"/>
                <a:gd name="connsiteX1" fmla="*/ 523864 w 2895600"/>
                <a:gd name="connsiteY1" fmla="*/ 0 h 2689186"/>
                <a:gd name="connsiteX2" fmla="*/ 1424453 w 2895600"/>
                <a:gd name="connsiteY2" fmla="*/ 487104 h 2689186"/>
                <a:gd name="connsiteX3" fmla="*/ 2539993 w 2895600"/>
                <a:gd name="connsiteY3" fmla="*/ 555586 h 2689186"/>
                <a:gd name="connsiteX4" fmla="*/ 2895600 w 2895600"/>
                <a:gd name="connsiteY4" fmla="*/ 911193 h 2689186"/>
                <a:gd name="connsiteX5" fmla="*/ 1772855 w 2895600"/>
                <a:gd name="connsiteY5" fmla="*/ 1777994 h 2689186"/>
                <a:gd name="connsiteX6" fmla="*/ 1081582 w 2895600"/>
                <a:gd name="connsiteY6" fmla="*/ 2538715 h 2689186"/>
                <a:gd name="connsiteX7" fmla="*/ 355607 w 2895600"/>
                <a:gd name="connsiteY7" fmla="*/ 2689186 h 2689186"/>
                <a:gd name="connsiteX8" fmla="*/ 0 w 2895600"/>
                <a:gd name="connsiteY8" fmla="*/ 2333579 h 2689186"/>
                <a:gd name="connsiteX9" fmla="*/ 0 w 2895600"/>
                <a:gd name="connsiteY9" fmla="*/ 911193 h 2689186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772855 w 2895600"/>
                <a:gd name="connsiteY5" fmla="*/ 1627523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760722 h 2538715"/>
                <a:gd name="connsiteX1" fmla="*/ 447383 w 2895600"/>
                <a:gd name="connsiteY1" fmla="*/ 0 h 2538715"/>
                <a:gd name="connsiteX2" fmla="*/ 1424453 w 2895600"/>
                <a:gd name="connsiteY2" fmla="*/ 336633 h 2538715"/>
                <a:gd name="connsiteX3" fmla="*/ 2539993 w 2895600"/>
                <a:gd name="connsiteY3" fmla="*/ 405115 h 2538715"/>
                <a:gd name="connsiteX4" fmla="*/ 2895600 w 2895600"/>
                <a:gd name="connsiteY4" fmla="*/ 760722 h 2538715"/>
                <a:gd name="connsiteX5" fmla="*/ 1987001 w 2895600"/>
                <a:gd name="connsiteY5" fmla="*/ 1639098 h 2538715"/>
                <a:gd name="connsiteX6" fmla="*/ 1081582 w 2895600"/>
                <a:gd name="connsiteY6" fmla="*/ 2388244 h 2538715"/>
                <a:gd name="connsiteX7" fmla="*/ 355607 w 2895600"/>
                <a:gd name="connsiteY7" fmla="*/ 2538715 h 2538715"/>
                <a:gd name="connsiteX8" fmla="*/ 0 w 2895600"/>
                <a:gd name="connsiteY8" fmla="*/ 2183108 h 2538715"/>
                <a:gd name="connsiteX9" fmla="*/ 0 w 2895600"/>
                <a:gd name="connsiteY9" fmla="*/ 760722 h 2538715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3813 h 2591806"/>
                <a:gd name="connsiteX1" fmla="*/ 447383 w 2895600"/>
                <a:gd name="connsiteY1" fmla="*/ 53091 h 2591806"/>
                <a:gd name="connsiteX2" fmla="*/ 659645 w 2895600"/>
                <a:gd name="connsiteY2" fmla="*/ 100356 h 2591806"/>
                <a:gd name="connsiteX3" fmla="*/ 1424453 w 2895600"/>
                <a:gd name="connsiteY3" fmla="*/ 389724 h 2591806"/>
                <a:gd name="connsiteX4" fmla="*/ 2539993 w 2895600"/>
                <a:gd name="connsiteY4" fmla="*/ 458206 h 2591806"/>
                <a:gd name="connsiteX5" fmla="*/ 2895600 w 2895600"/>
                <a:gd name="connsiteY5" fmla="*/ 813813 h 2591806"/>
                <a:gd name="connsiteX6" fmla="*/ 1987001 w 2895600"/>
                <a:gd name="connsiteY6" fmla="*/ 1692189 h 2591806"/>
                <a:gd name="connsiteX7" fmla="*/ 1081582 w 2895600"/>
                <a:gd name="connsiteY7" fmla="*/ 2441335 h 2591806"/>
                <a:gd name="connsiteX8" fmla="*/ 355607 w 2895600"/>
                <a:gd name="connsiteY8" fmla="*/ 2591806 h 2591806"/>
                <a:gd name="connsiteX9" fmla="*/ 0 w 2895600"/>
                <a:gd name="connsiteY9" fmla="*/ 2236199 h 2591806"/>
                <a:gd name="connsiteX10" fmla="*/ 0 w 2895600"/>
                <a:gd name="connsiteY10" fmla="*/ 813813 h 2591806"/>
                <a:gd name="connsiteX0" fmla="*/ 0 w 2895600"/>
                <a:gd name="connsiteY0" fmla="*/ 816370 h 2594363"/>
                <a:gd name="connsiteX1" fmla="*/ 447383 w 2895600"/>
                <a:gd name="connsiteY1" fmla="*/ 55648 h 2594363"/>
                <a:gd name="connsiteX2" fmla="*/ 659645 w 2895600"/>
                <a:gd name="connsiteY2" fmla="*/ 102913 h 2594363"/>
                <a:gd name="connsiteX3" fmla="*/ 1424453 w 2895600"/>
                <a:gd name="connsiteY3" fmla="*/ 392281 h 2594363"/>
                <a:gd name="connsiteX4" fmla="*/ 2539993 w 2895600"/>
                <a:gd name="connsiteY4" fmla="*/ 460763 h 2594363"/>
                <a:gd name="connsiteX5" fmla="*/ 2895600 w 2895600"/>
                <a:gd name="connsiteY5" fmla="*/ 816370 h 2594363"/>
                <a:gd name="connsiteX6" fmla="*/ 1987001 w 2895600"/>
                <a:gd name="connsiteY6" fmla="*/ 1694746 h 2594363"/>
                <a:gd name="connsiteX7" fmla="*/ 1081582 w 2895600"/>
                <a:gd name="connsiteY7" fmla="*/ 2443892 h 2594363"/>
                <a:gd name="connsiteX8" fmla="*/ 355607 w 2895600"/>
                <a:gd name="connsiteY8" fmla="*/ 2594363 h 2594363"/>
                <a:gd name="connsiteX9" fmla="*/ 0 w 2895600"/>
                <a:gd name="connsiteY9" fmla="*/ 2238756 h 2594363"/>
                <a:gd name="connsiteX10" fmla="*/ 0 w 2895600"/>
                <a:gd name="connsiteY10" fmla="*/ 816370 h 2594363"/>
                <a:gd name="connsiteX0" fmla="*/ 0 w 2895600"/>
                <a:gd name="connsiteY0" fmla="*/ 813425 h 2591418"/>
                <a:gd name="connsiteX1" fmla="*/ 447383 w 2895600"/>
                <a:gd name="connsiteY1" fmla="*/ 52703 h 2591418"/>
                <a:gd name="connsiteX2" fmla="*/ 827902 w 2895600"/>
                <a:gd name="connsiteY2" fmla="*/ 111543 h 2591418"/>
                <a:gd name="connsiteX3" fmla="*/ 1424453 w 2895600"/>
                <a:gd name="connsiteY3" fmla="*/ 389336 h 2591418"/>
                <a:gd name="connsiteX4" fmla="*/ 2539993 w 2895600"/>
                <a:gd name="connsiteY4" fmla="*/ 457818 h 2591418"/>
                <a:gd name="connsiteX5" fmla="*/ 2895600 w 2895600"/>
                <a:gd name="connsiteY5" fmla="*/ 813425 h 2591418"/>
                <a:gd name="connsiteX6" fmla="*/ 1987001 w 2895600"/>
                <a:gd name="connsiteY6" fmla="*/ 1691801 h 2591418"/>
                <a:gd name="connsiteX7" fmla="*/ 1081582 w 2895600"/>
                <a:gd name="connsiteY7" fmla="*/ 2440947 h 2591418"/>
                <a:gd name="connsiteX8" fmla="*/ 355607 w 2895600"/>
                <a:gd name="connsiteY8" fmla="*/ 2591418 h 2591418"/>
                <a:gd name="connsiteX9" fmla="*/ 0 w 2895600"/>
                <a:gd name="connsiteY9" fmla="*/ 2235811 h 2591418"/>
                <a:gd name="connsiteX10" fmla="*/ 0 w 2895600"/>
                <a:gd name="connsiteY10" fmla="*/ 813425 h 2591418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1081582 w 2895600"/>
                <a:gd name="connsiteY7" fmla="*/ 2450730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987001 w 2895600"/>
                <a:gd name="connsiteY6" fmla="*/ 1701584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823208 h 2601201"/>
                <a:gd name="connsiteX1" fmla="*/ 447383 w 2895600"/>
                <a:gd name="connsiteY1" fmla="*/ 62486 h 2601201"/>
                <a:gd name="connsiteX2" fmla="*/ 1003808 w 2895600"/>
                <a:gd name="connsiteY2" fmla="*/ 86602 h 2601201"/>
                <a:gd name="connsiteX3" fmla="*/ 1424453 w 2895600"/>
                <a:gd name="connsiteY3" fmla="*/ 399119 h 2601201"/>
                <a:gd name="connsiteX4" fmla="*/ 2539993 w 2895600"/>
                <a:gd name="connsiteY4" fmla="*/ 467601 h 2601201"/>
                <a:gd name="connsiteX5" fmla="*/ 2895600 w 2895600"/>
                <a:gd name="connsiteY5" fmla="*/ 823208 h 2601201"/>
                <a:gd name="connsiteX6" fmla="*/ 1765207 w 2895600"/>
                <a:gd name="connsiteY6" fmla="*/ 1574262 h 2601201"/>
                <a:gd name="connsiteX7" fmla="*/ 890380 w 2895600"/>
                <a:gd name="connsiteY7" fmla="*/ 2149788 h 2601201"/>
                <a:gd name="connsiteX8" fmla="*/ 355607 w 2895600"/>
                <a:gd name="connsiteY8" fmla="*/ 2601201 h 2601201"/>
                <a:gd name="connsiteX9" fmla="*/ 0 w 2895600"/>
                <a:gd name="connsiteY9" fmla="*/ 2245594 h 2601201"/>
                <a:gd name="connsiteX10" fmla="*/ 0 w 2895600"/>
                <a:gd name="connsiteY10" fmla="*/ 823208 h 2601201"/>
                <a:gd name="connsiteX0" fmla="*/ 0 w 2895600"/>
                <a:gd name="connsiteY0" fmla="*/ 799960 h 2577953"/>
                <a:gd name="connsiteX1" fmla="*/ 447383 w 2895600"/>
                <a:gd name="connsiteY1" fmla="*/ 39238 h 2577953"/>
                <a:gd name="connsiteX2" fmla="*/ 1018025 w 2895600"/>
                <a:gd name="connsiteY2" fmla="*/ 170931 h 2577953"/>
                <a:gd name="connsiteX3" fmla="*/ 1424453 w 2895600"/>
                <a:gd name="connsiteY3" fmla="*/ 375871 h 2577953"/>
                <a:gd name="connsiteX4" fmla="*/ 2539993 w 2895600"/>
                <a:gd name="connsiteY4" fmla="*/ 444353 h 2577953"/>
                <a:gd name="connsiteX5" fmla="*/ 2895600 w 2895600"/>
                <a:gd name="connsiteY5" fmla="*/ 799960 h 2577953"/>
                <a:gd name="connsiteX6" fmla="*/ 1765207 w 2895600"/>
                <a:gd name="connsiteY6" fmla="*/ 1551014 h 2577953"/>
                <a:gd name="connsiteX7" fmla="*/ 890380 w 2895600"/>
                <a:gd name="connsiteY7" fmla="*/ 2126540 h 2577953"/>
                <a:gd name="connsiteX8" fmla="*/ 355607 w 2895600"/>
                <a:gd name="connsiteY8" fmla="*/ 2577953 h 2577953"/>
                <a:gd name="connsiteX9" fmla="*/ 0 w 2895600"/>
                <a:gd name="connsiteY9" fmla="*/ 2222346 h 2577953"/>
                <a:gd name="connsiteX10" fmla="*/ 0 w 2895600"/>
                <a:gd name="connsiteY10" fmla="*/ 799960 h 2577953"/>
                <a:gd name="connsiteX0" fmla="*/ 0 w 2895600"/>
                <a:gd name="connsiteY0" fmla="*/ 742799 h 2520792"/>
                <a:gd name="connsiteX1" fmla="*/ 354976 w 2895600"/>
                <a:gd name="connsiteY1" fmla="*/ 52002 h 2520792"/>
                <a:gd name="connsiteX2" fmla="*/ 1018025 w 2895600"/>
                <a:gd name="connsiteY2" fmla="*/ 113770 h 2520792"/>
                <a:gd name="connsiteX3" fmla="*/ 1424453 w 2895600"/>
                <a:gd name="connsiteY3" fmla="*/ 318710 h 2520792"/>
                <a:gd name="connsiteX4" fmla="*/ 2539993 w 2895600"/>
                <a:gd name="connsiteY4" fmla="*/ 387192 h 2520792"/>
                <a:gd name="connsiteX5" fmla="*/ 2895600 w 2895600"/>
                <a:gd name="connsiteY5" fmla="*/ 742799 h 2520792"/>
                <a:gd name="connsiteX6" fmla="*/ 1765207 w 2895600"/>
                <a:gd name="connsiteY6" fmla="*/ 1493853 h 2520792"/>
                <a:gd name="connsiteX7" fmla="*/ 890380 w 2895600"/>
                <a:gd name="connsiteY7" fmla="*/ 2069379 h 2520792"/>
                <a:gd name="connsiteX8" fmla="*/ 355607 w 2895600"/>
                <a:gd name="connsiteY8" fmla="*/ 2520792 h 2520792"/>
                <a:gd name="connsiteX9" fmla="*/ 0 w 2895600"/>
                <a:gd name="connsiteY9" fmla="*/ 2165185 h 2520792"/>
                <a:gd name="connsiteX10" fmla="*/ 0 w 2895600"/>
                <a:gd name="connsiteY10" fmla="*/ 742799 h 2520792"/>
                <a:gd name="connsiteX0" fmla="*/ 0 w 2895600"/>
                <a:gd name="connsiteY0" fmla="*/ 761004 h 2538997"/>
                <a:gd name="connsiteX1" fmla="*/ 354976 w 2895600"/>
                <a:gd name="connsiteY1" fmla="*/ 70207 h 2538997"/>
                <a:gd name="connsiteX2" fmla="*/ 1039349 w 2895600"/>
                <a:gd name="connsiteY2" fmla="*/ 72808 h 2538997"/>
                <a:gd name="connsiteX3" fmla="*/ 1424453 w 2895600"/>
                <a:gd name="connsiteY3" fmla="*/ 336915 h 2538997"/>
                <a:gd name="connsiteX4" fmla="*/ 2539993 w 2895600"/>
                <a:gd name="connsiteY4" fmla="*/ 405397 h 2538997"/>
                <a:gd name="connsiteX5" fmla="*/ 2895600 w 2895600"/>
                <a:gd name="connsiteY5" fmla="*/ 761004 h 2538997"/>
                <a:gd name="connsiteX6" fmla="*/ 1765207 w 2895600"/>
                <a:gd name="connsiteY6" fmla="*/ 1512058 h 2538997"/>
                <a:gd name="connsiteX7" fmla="*/ 890380 w 2895600"/>
                <a:gd name="connsiteY7" fmla="*/ 2087584 h 2538997"/>
                <a:gd name="connsiteX8" fmla="*/ 355607 w 2895600"/>
                <a:gd name="connsiteY8" fmla="*/ 2538997 h 2538997"/>
                <a:gd name="connsiteX9" fmla="*/ 0 w 2895600"/>
                <a:gd name="connsiteY9" fmla="*/ 2183390 h 2538997"/>
                <a:gd name="connsiteX10" fmla="*/ 0 w 2895600"/>
                <a:gd name="connsiteY10" fmla="*/ 761004 h 2538997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424453 w 2895600"/>
                <a:gd name="connsiteY3" fmla="*/ 347126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37699 w 2895600"/>
                <a:gd name="connsiteY3" fmla="*/ 196519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2539993 w 2895600"/>
                <a:gd name="connsiteY3" fmla="*/ 415608 h 2549208"/>
                <a:gd name="connsiteX4" fmla="*/ 2895600 w 2895600"/>
                <a:gd name="connsiteY4" fmla="*/ 771215 h 2549208"/>
                <a:gd name="connsiteX5" fmla="*/ 1765207 w 2895600"/>
                <a:gd name="connsiteY5" fmla="*/ 1522269 h 2549208"/>
                <a:gd name="connsiteX6" fmla="*/ 890380 w 2895600"/>
                <a:gd name="connsiteY6" fmla="*/ 2097795 h 2549208"/>
                <a:gd name="connsiteX7" fmla="*/ 355607 w 2895600"/>
                <a:gd name="connsiteY7" fmla="*/ 2549208 h 2549208"/>
                <a:gd name="connsiteX8" fmla="*/ 0 w 2895600"/>
                <a:gd name="connsiteY8" fmla="*/ 2193601 h 2549208"/>
                <a:gd name="connsiteX9" fmla="*/ 0 w 2895600"/>
                <a:gd name="connsiteY9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784655 w 2895600"/>
                <a:gd name="connsiteY3" fmla="*/ 22191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614058 w 2895600"/>
                <a:gd name="connsiteY3" fmla="*/ 313358 h 2549208"/>
                <a:gd name="connsiteX4" fmla="*/ 2539993 w 2895600"/>
                <a:gd name="connsiteY4" fmla="*/ 415608 h 2549208"/>
                <a:gd name="connsiteX5" fmla="*/ 2895600 w 2895600"/>
                <a:gd name="connsiteY5" fmla="*/ 771215 h 2549208"/>
                <a:gd name="connsiteX6" fmla="*/ 1765207 w 2895600"/>
                <a:gd name="connsiteY6" fmla="*/ 1522269 h 2549208"/>
                <a:gd name="connsiteX7" fmla="*/ 890380 w 2895600"/>
                <a:gd name="connsiteY7" fmla="*/ 2097795 h 2549208"/>
                <a:gd name="connsiteX8" fmla="*/ 355607 w 2895600"/>
                <a:gd name="connsiteY8" fmla="*/ 2549208 h 2549208"/>
                <a:gd name="connsiteX9" fmla="*/ 0 w 2895600"/>
                <a:gd name="connsiteY9" fmla="*/ 2193601 h 2549208"/>
                <a:gd name="connsiteX10" fmla="*/ 0 w 2895600"/>
                <a:gd name="connsiteY10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315513 w 2895600"/>
                <a:gd name="connsiteY3" fmla="*/ 178887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103934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614058 w 2895600"/>
                <a:gd name="connsiteY4" fmla="*/ 313358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539993 w 2895600"/>
                <a:gd name="connsiteY5" fmla="*/ 415608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895600"/>
                <a:gd name="connsiteY0" fmla="*/ 771215 h 2549208"/>
                <a:gd name="connsiteX1" fmla="*/ 354976 w 2895600"/>
                <a:gd name="connsiteY1" fmla="*/ 64281 h 2549208"/>
                <a:gd name="connsiteX2" fmla="*/ 996699 w 2895600"/>
                <a:gd name="connsiteY2" fmla="*/ 83019 h 2549208"/>
                <a:gd name="connsiteX3" fmla="*/ 1279972 w 2895600"/>
                <a:gd name="connsiteY3" fmla="*/ 232675 h 2549208"/>
                <a:gd name="connsiteX4" fmla="*/ 1596288 w 2895600"/>
                <a:gd name="connsiteY4" fmla="*/ 340253 h 2549208"/>
                <a:gd name="connsiteX5" fmla="*/ 2227233 w 2895600"/>
                <a:gd name="connsiteY5" fmla="*/ 420986 h 2549208"/>
                <a:gd name="connsiteX6" fmla="*/ 2895600 w 2895600"/>
                <a:gd name="connsiteY6" fmla="*/ 771215 h 2549208"/>
                <a:gd name="connsiteX7" fmla="*/ 1765207 w 2895600"/>
                <a:gd name="connsiteY7" fmla="*/ 1522269 h 2549208"/>
                <a:gd name="connsiteX8" fmla="*/ 890380 w 2895600"/>
                <a:gd name="connsiteY8" fmla="*/ 2097795 h 2549208"/>
                <a:gd name="connsiteX9" fmla="*/ 355607 w 2895600"/>
                <a:gd name="connsiteY9" fmla="*/ 2549208 h 2549208"/>
                <a:gd name="connsiteX10" fmla="*/ 0 w 2895600"/>
                <a:gd name="connsiteY10" fmla="*/ 2193601 h 2549208"/>
                <a:gd name="connsiteX11" fmla="*/ 0 w 2895600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27233 w 2483324"/>
                <a:gd name="connsiteY5" fmla="*/ 420986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483324"/>
                <a:gd name="connsiteY0" fmla="*/ 771215 h 2549208"/>
                <a:gd name="connsiteX1" fmla="*/ 354976 w 2483324"/>
                <a:gd name="connsiteY1" fmla="*/ 64281 h 2549208"/>
                <a:gd name="connsiteX2" fmla="*/ 996699 w 2483324"/>
                <a:gd name="connsiteY2" fmla="*/ 83019 h 2549208"/>
                <a:gd name="connsiteX3" fmla="*/ 1279972 w 2483324"/>
                <a:gd name="connsiteY3" fmla="*/ 232675 h 2549208"/>
                <a:gd name="connsiteX4" fmla="*/ 1596288 w 2483324"/>
                <a:gd name="connsiteY4" fmla="*/ 340253 h 2549208"/>
                <a:gd name="connsiteX5" fmla="*/ 2202354 w 2483324"/>
                <a:gd name="connsiteY5" fmla="*/ 431743 h 2549208"/>
                <a:gd name="connsiteX6" fmla="*/ 2483324 w 2483324"/>
                <a:gd name="connsiteY6" fmla="*/ 830382 h 2549208"/>
                <a:gd name="connsiteX7" fmla="*/ 1765207 w 2483324"/>
                <a:gd name="connsiteY7" fmla="*/ 1522269 h 2549208"/>
                <a:gd name="connsiteX8" fmla="*/ 890380 w 2483324"/>
                <a:gd name="connsiteY8" fmla="*/ 2097795 h 2549208"/>
                <a:gd name="connsiteX9" fmla="*/ 355607 w 2483324"/>
                <a:gd name="connsiteY9" fmla="*/ 2549208 h 2549208"/>
                <a:gd name="connsiteX10" fmla="*/ 0 w 2483324"/>
                <a:gd name="connsiteY10" fmla="*/ 2193601 h 2549208"/>
                <a:gd name="connsiteX11" fmla="*/ 0 w 2483324"/>
                <a:gd name="connsiteY11" fmla="*/ 771215 h 2549208"/>
                <a:gd name="connsiteX0" fmla="*/ 0 w 2514591"/>
                <a:gd name="connsiteY0" fmla="*/ 771215 h 2549208"/>
                <a:gd name="connsiteX1" fmla="*/ 354976 w 2514591"/>
                <a:gd name="connsiteY1" fmla="*/ 64281 h 2549208"/>
                <a:gd name="connsiteX2" fmla="*/ 996699 w 2514591"/>
                <a:gd name="connsiteY2" fmla="*/ 83019 h 2549208"/>
                <a:gd name="connsiteX3" fmla="*/ 1279972 w 2514591"/>
                <a:gd name="connsiteY3" fmla="*/ 232675 h 2549208"/>
                <a:gd name="connsiteX4" fmla="*/ 1596288 w 2514591"/>
                <a:gd name="connsiteY4" fmla="*/ 340253 h 2549208"/>
                <a:gd name="connsiteX5" fmla="*/ 2202354 w 2514591"/>
                <a:gd name="connsiteY5" fmla="*/ 431743 h 2549208"/>
                <a:gd name="connsiteX6" fmla="*/ 2367527 w 2514591"/>
                <a:gd name="connsiteY6" fmla="*/ 485480 h 2549208"/>
                <a:gd name="connsiteX7" fmla="*/ 2483324 w 2514591"/>
                <a:gd name="connsiteY7" fmla="*/ 830382 h 2549208"/>
                <a:gd name="connsiteX8" fmla="*/ 1765207 w 2514591"/>
                <a:gd name="connsiteY8" fmla="*/ 1522269 h 2549208"/>
                <a:gd name="connsiteX9" fmla="*/ 890380 w 2514591"/>
                <a:gd name="connsiteY9" fmla="*/ 2097795 h 2549208"/>
                <a:gd name="connsiteX10" fmla="*/ 355607 w 2514591"/>
                <a:gd name="connsiteY10" fmla="*/ 2549208 h 2549208"/>
                <a:gd name="connsiteX11" fmla="*/ 0 w 2514591"/>
                <a:gd name="connsiteY11" fmla="*/ 2193601 h 2549208"/>
                <a:gd name="connsiteX12" fmla="*/ 0 w 2514591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2202354 w 2526048"/>
                <a:gd name="connsiteY5" fmla="*/ 431743 h 2549208"/>
                <a:gd name="connsiteX6" fmla="*/ 2435056 w 2526048"/>
                <a:gd name="connsiteY6" fmla="*/ 657602 h 2549208"/>
                <a:gd name="connsiteX7" fmla="*/ 2483324 w 2526048"/>
                <a:gd name="connsiteY7" fmla="*/ 830382 h 2549208"/>
                <a:gd name="connsiteX8" fmla="*/ 1765207 w 2526048"/>
                <a:gd name="connsiteY8" fmla="*/ 1522269 h 2549208"/>
                <a:gd name="connsiteX9" fmla="*/ 890380 w 2526048"/>
                <a:gd name="connsiteY9" fmla="*/ 2097795 h 2549208"/>
                <a:gd name="connsiteX10" fmla="*/ 355607 w 2526048"/>
                <a:gd name="connsiteY10" fmla="*/ 2549208 h 2549208"/>
                <a:gd name="connsiteX11" fmla="*/ 0 w 2526048"/>
                <a:gd name="connsiteY11" fmla="*/ 2193601 h 2549208"/>
                <a:gd name="connsiteX12" fmla="*/ 0 w 2526048"/>
                <a:gd name="connsiteY12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19710 w 2526048"/>
                <a:gd name="connsiteY5" fmla="*/ 388661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526048"/>
                <a:gd name="connsiteY0" fmla="*/ 771215 h 2549208"/>
                <a:gd name="connsiteX1" fmla="*/ 354976 w 2526048"/>
                <a:gd name="connsiteY1" fmla="*/ 64281 h 2549208"/>
                <a:gd name="connsiteX2" fmla="*/ 996699 w 2526048"/>
                <a:gd name="connsiteY2" fmla="*/ 83019 h 2549208"/>
                <a:gd name="connsiteX3" fmla="*/ 1279972 w 2526048"/>
                <a:gd name="connsiteY3" fmla="*/ 232675 h 2549208"/>
                <a:gd name="connsiteX4" fmla="*/ 1596288 w 2526048"/>
                <a:gd name="connsiteY4" fmla="*/ 340253 h 2549208"/>
                <a:gd name="connsiteX5" fmla="*/ 1958805 w 2526048"/>
                <a:gd name="connsiteY5" fmla="*/ 367145 h 2549208"/>
                <a:gd name="connsiteX6" fmla="*/ 2202354 w 2526048"/>
                <a:gd name="connsiteY6" fmla="*/ 431743 h 2549208"/>
                <a:gd name="connsiteX7" fmla="*/ 2435056 w 2526048"/>
                <a:gd name="connsiteY7" fmla="*/ 657602 h 2549208"/>
                <a:gd name="connsiteX8" fmla="*/ 2483324 w 2526048"/>
                <a:gd name="connsiteY8" fmla="*/ 830382 h 2549208"/>
                <a:gd name="connsiteX9" fmla="*/ 1765207 w 2526048"/>
                <a:gd name="connsiteY9" fmla="*/ 1522269 h 2549208"/>
                <a:gd name="connsiteX10" fmla="*/ 890380 w 2526048"/>
                <a:gd name="connsiteY10" fmla="*/ 2097795 h 2549208"/>
                <a:gd name="connsiteX11" fmla="*/ 355607 w 2526048"/>
                <a:gd name="connsiteY11" fmla="*/ 2549208 h 2549208"/>
                <a:gd name="connsiteX12" fmla="*/ 0 w 2526048"/>
                <a:gd name="connsiteY12" fmla="*/ 2193601 h 2549208"/>
                <a:gd name="connsiteX13" fmla="*/ 0 w 2526048"/>
                <a:gd name="connsiteY13" fmla="*/ 771215 h 2549208"/>
                <a:gd name="connsiteX0" fmla="*/ 0 w 2491058"/>
                <a:gd name="connsiteY0" fmla="*/ 771215 h 2549208"/>
                <a:gd name="connsiteX1" fmla="*/ 354976 w 2491058"/>
                <a:gd name="connsiteY1" fmla="*/ 64281 h 2549208"/>
                <a:gd name="connsiteX2" fmla="*/ 996699 w 2491058"/>
                <a:gd name="connsiteY2" fmla="*/ 83019 h 2549208"/>
                <a:gd name="connsiteX3" fmla="*/ 1279972 w 2491058"/>
                <a:gd name="connsiteY3" fmla="*/ 232675 h 2549208"/>
                <a:gd name="connsiteX4" fmla="*/ 1596288 w 2491058"/>
                <a:gd name="connsiteY4" fmla="*/ 340253 h 2549208"/>
                <a:gd name="connsiteX5" fmla="*/ 1958805 w 2491058"/>
                <a:gd name="connsiteY5" fmla="*/ 367145 h 2549208"/>
                <a:gd name="connsiteX6" fmla="*/ 2202354 w 2491058"/>
                <a:gd name="connsiteY6" fmla="*/ 431743 h 2549208"/>
                <a:gd name="connsiteX7" fmla="*/ 2435056 w 2491058"/>
                <a:gd name="connsiteY7" fmla="*/ 657602 h 2549208"/>
                <a:gd name="connsiteX8" fmla="*/ 2433567 w 2491058"/>
                <a:gd name="connsiteY8" fmla="*/ 986368 h 2549208"/>
                <a:gd name="connsiteX9" fmla="*/ 1765207 w 2491058"/>
                <a:gd name="connsiteY9" fmla="*/ 1522269 h 2549208"/>
                <a:gd name="connsiteX10" fmla="*/ 890380 w 2491058"/>
                <a:gd name="connsiteY10" fmla="*/ 2097795 h 2549208"/>
                <a:gd name="connsiteX11" fmla="*/ 355607 w 2491058"/>
                <a:gd name="connsiteY11" fmla="*/ 2549208 h 2549208"/>
                <a:gd name="connsiteX12" fmla="*/ 0 w 2491058"/>
                <a:gd name="connsiteY12" fmla="*/ 2193601 h 2549208"/>
                <a:gd name="connsiteX13" fmla="*/ 0 w 2491058"/>
                <a:gd name="connsiteY13" fmla="*/ 771215 h 2549208"/>
                <a:gd name="connsiteX0" fmla="*/ 0 w 2482714"/>
                <a:gd name="connsiteY0" fmla="*/ 771215 h 2549208"/>
                <a:gd name="connsiteX1" fmla="*/ 354976 w 2482714"/>
                <a:gd name="connsiteY1" fmla="*/ 64281 h 2549208"/>
                <a:gd name="connsiteX2" fmla="*/ 996699 w 2482714"/>
                <a:gd name="connsiteY2" fmla="*/ 83019 h 2549208"/>
                <a:gd name="connsiteX3" fmla="*/ 1279972 w 2482714"/>
                <a:gd name="connsiteY3" fmla="*/ 232675 h 2549208"/>
                <a:gd name="connsiteX4" fmla="*/ 1596288 w 2482714"/>
                <a:gd name="connsiteY4" fmla="*/ 340253 h 2549208"/>
                <a:gd name="connsiteX5" fmla="*/ 1958805 w 2482714"/>
                <a:gd name="connsiteY5" fmla="*/ 367145 h 2549208"/>
                <a:gd name="connsiteX6" fmla="*/ 2202354 w 2482714"/>
                <a:gd name="connsiteY6" fmla="*/ 431743 h 2549208"/>
                <a:gd name="connsiteX7" fmla="*/ 2435056 w 2482714"/>
                <a:gd name="connsiteY7" fmla="*/ 657602 h 2549208"/>
                <a:gd name="connsiteX8" fmla="*/ 2419350 w 2482714"/>
                <a:gd name="connsiteY8" fmla="*/ 991747 h 2549208"/>
                <a:gd name="connsiteX9" fmla="*/ 1765207 w 2482714"/>
                <a:gd name="connsiteY9" fmla="*/ 1522269 h 2549208"/>
                <a:gd name="connsiteX10" fmla="*/ 890380 w 2482714"/>
                <a:gd name="connsiteY10" fmla="*/ 2097795 h 2549208"/>
                <a:gd name="connsiteX11" fmla="*/ 355607 w 2482714"/>
                <a:gd name="connsiteY11" fmla="*/ 2549208 h 2549208"/>
                <a:gd name="connsiteX12" fmla="*/ 0 w 2482714"/>
                <a:gd name="connsiteY12" fmla="*/ 2193601 h 2549208"/>
                <a:gd name="connsiteX13" fmla="*/ 0 w 2482714"/>
                <a:gd name="connsiteY13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271566 w 2457916"/>
                <a:gd name="connsiteY9" fmla="*/ 1222379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57916"/>
                <a:gd name="connsiteY0" fmla="*/ 771215 h 2549208"/>
                <a:gd name="connsiteX1" fmla="*/ 354976 w 2457916"/>
                <a:gd name="connsiteY1" fmla="*/ 64281 h 2549208"/>
                <a:gd name="connsiteX2" fmla="*/ 996699 w 2457916"/>
                <a:gd name="connsiteY2" fmla="*/ 83019 h 2549208"/>
                <a:gd name="connsiteX3" fmla="*/ 1279972 w 2457916"/>
                <a:gd name="connsiteY3" fmla="*/ 232675 h 2549208"/>
                <a:gd name="connsiteX4" fmla="*/ 1596288 w 2457916"/>
                <a:gd name="connsiteY4" fmla="*/ 340253 h 2549208"/>
                <a:gd name="connsiteX5" fmla="*/ 1958805 w 2457916"/>
                <a:gd name="connsiteY5" fmla="*/ 367145 h 2549208"/>
                <a:gd name="connsiteX6" fmla="*/ 2202354 w 2457916"/>
                <a:gd name="connsiteY6" fmla="*/ 431743 h 2549208"/>
                <a:gd name="connsiteX7" fmla="*/ 2435056 w 2457916"/>
                <a:gd name="connsiteY7" fmla="*/ 657602 h 2549208"/>
                <a:gd name="connsiteX8" fmla="*/ 2419350 w 2457916"/>
                <a:gd name="connsiteY8" fmla="*/ 991747 h 2549208"/>
                <a:gd name="connsiteX9" fmla="*/ 2076091 w 2457916"/>
                <a:gd name="connsiteY9" fmla="*/ 921165 h 2549208"/>
                <a:gd name="connsiteX10" fmla="*/ 1765207 w 2457916"/>
                <a:gd name="connsiteY10" fmla="*/ 1522269 h 2549208"/>
                <a:gd name="connsiteX11" fmla="*/ 890380 w 2457916"/>
                <a:gd name="connsiteY11" fmla="*/ 2097795 h 2549208"/>
                <a:gd name="connsiteX12" fmla="*/ 355607 w 2457916"/>
                <a:gd name="connsiteY12" fmla="*/ 2549208 h 2549208"/>
                <a:gd name="connsiteX13" fmla="*/ 0 w 2457916"/>
                <a:gd name="connsiteY13" fmla="*/ 2193601 h 2549208"/>
                <a:gd name="connsiteX14" fmla="*/ 0 w 2457916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6091 w 2482800"/>
                <a:gd name="connsiteY9" fmla="*/ 921165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765207 w 2482800"/>
                <a:gd name="connsiteY10" fmla="*/ 152226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651476 w 2482800"/>
                <a:gd name="connsiteY10" fmla="*/ 1430829 h 2549208"/>
                <a:gd name="connsiteX11" fmla="*/ 890380 w 2482800"/>
                <a:gd name="connsiteY11" fmla="*/ 2097795 h 2549208"/>
                <a:gd name="connsiteX12" fmla="*/ 355607 w 2482800"/>
                <a:gd name="connsiteY12" fmla="*/ 2549208 h 2549208"/>
                <a:gd name="connsiteX13" fmla="*/ 0 w 2482800"/>
                <a:gd name="connsiteY13" fmla="*/ 2193601 h 2549208"/>
                <a:gd name="connsiteX14" fmla="*/ 0 w 2482800"/>
                <a:gd name="connsiteY14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26818 w 2482800"/>
                <a:gd name="connsiteY10" fmla="*/ 1109424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651476 w 2482800"/>
                <a:gd name="connsiteY11" fmla="*/ 1430829 h 2549208"/>
                <a:gd name="connsiteX12" fmla="*/ 890380 w 2482800"/>
                <a:gd name="connsiteY12" fmla="*/ 2097795 h 2549208"/>
                <a:gd name="connsiteX13" fmla="*/ 355607 w 2482800"/>
                <a:gd name="connsiteY13" fmla="*/ 2549208 h 2549208"/>
                <a:gd name="connsiteX14" fmla="*/ 0 w 2482800"/>
                <a:gd name="connsiteY14" fmla="*/ 2193601 h 2549208"/>
                <a:gd name="connsiteX15" fmla="*/ 0 w 2482800"/>
                <a:gd name="connsiteY15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13087 w 2482800"/>
                <a:gd name="connsiteY11" fmla="*/ 1206243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09048 w 2482800"/>
                <a:gd name="connsiteY10" fmla="*/ 1039500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848628 w 2482800"/>
                <a:gd name="connsiteY11" fmla="*/ 1243895 h 2549208"/>
                <a:gd name="connsiteX12" fmla="*/ 1651476 w 2482800"/>
                <a:gd name="connsiteY12" fmla="*/ 1430829 h 2549208"/>
                <a:gd name="connsiteX13" fmla="*/ 890380 w 2482800"/>
                <a:gd name="connsiteY13" fmla="*/ 2097795 h 2549208"/>
                <a:gd name="connsiteX14" fmla="*/ 355607 w 2482800"/>
                <a:gd name="connsiteY14" fmla="*/ 2549208 h 2549208"/>
                <a:gd name="connsiteX15" fmla="*/ 0 w 2482800"/>
                <a:gd name="connsiteY15" fmla="*/ 2193601 h 2549208"/>
                <a:gd name="connsiteX16" fmla="*/ 0 w 2482800"/>
                <a:gd name="connsiteY16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12602 w 2482800"/>
                <a:gd name="connsiteY11" fmla="*/ 1061014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61875 w 2482800"/>
                <a:gd name="connsiteY9" fmla="*/ 915786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651476 w 2482800"/>
                <a:gd name="connsiteY13" fmla="*/ 1430829 h 2549208"/>
                <a:gd name="connsiteX14" fmla="*/ 890380 w 2482800"/>
                <a:gd name="connsiteY14" fmla="*/ 2097795 h 2549208"/>
                <a:gd name="connsiteX15" fmla="*/ 355607 w 2482800"/>
                <a:gd name="connsiteY15" fmla="*/ 2549208 h 2549208"/>
                <a:gd name="connsiteX16" fmla="*/ 0 w 2482800"/>
                <a:gd name="connsiteY16" fmla="*/ 2193601 h 2549208"/>
                <a:gd name="connsiteX17" fmla="*/ 0 w 2482800"/>
                <a:gd name="connsiteY17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56221 w 2482800"/>
                <a:gd name="connsiteY13" fmla="*/ 1324577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651476 w 2482800"/>
                <a:gd name="connsiteY14" fmla="*/ 143082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0 w 2482800"/>
                <a:gd name="connsiteY0" fmla="*/ 771215 h 2549208"/>
                <a:gd name="connsiteX1" fmla="*/ 354976 w 2482800"/>
                <a:gd name="connsiteY1" fmla="*/ 64281 h 2549208"/>
                <a:gd name="connsiteX2" fmla="*/ 996699 w 2482800"/>
                <a:gd name="connsiteY2" fmla="*/ 83019 h 2549208"/>
                <a:gd name="connsiteX3" fmla="*/ 1279972 w 2482800"/>
                <a:gd name="connsiteY3" fmla="*/ 232675 h 2549208"/>
                <a:gd name="connsiteX4" fmla="*/ 1596288 w 2482800"/>
                <a:gd name="connsiteY4" fmla="*/ 340253 h 2549208"/>
                <a:gd name="connsiteX5" fmla="*/ 1958805 w 2482800"/>
                <a:gd name="connsiteY5" fmla="*/ 367145 h 2549208"/>
                <a:gd name="connsiteX6" fmla="*/ 2202354 w 2482800"/>
                <a:gd name="connsiteY6" fmla="*/ 431743 h 2549208"/>
                <a:gd name="connsiteX7" fmla="*/ 2435056 w 2482800"/>
                <a:gd name="connsiteY7" fmla="*/ 657602 h 2549208"/>
                <a:gd name="connsiteX8" fmla="*/ 2469108 w 2482800"/>
                <a:gd name="connsiteY8" fmla="*/ 878792 h 2549208"/>
                <a:gd name="connsiteX9" fmla="*/ 2072538 w 2482800"/>
                <a:gd name="connsiteY9" fmla="*/ 894271 h 2549208"/>
                <a:gd name="connsiteX10" fmla="*/ 1948143 w 2482800"/>
                <a:gd name="connsiteY10" fmla="*/ 958817 h 2549208"/>
                <a:gd name="connsiteX11" fmla="*/ 1909048 w 2482800"/>
                <a:gd name="connsiteY11" fmla="*/ 1023362 h 2549208"/>
                <a:gd name="connsiteX12" fmla="*/ 1848628 w 2482800"/>
                <a:gd name="connsiteY12" fmla="*/ 1243895 h 2549208"/>
                <a:gd name="connsiteX13" fmla="*/ 1727789 w 2482800"/>
                <a:gd name="connsiteY13" fmla="*/ 1378365 h 2549208"/>
                <a:gd name="connsiteX14" fmla="*/ 1335162 w 2482800"/>
                <a:gd name="connsiteY14" fmla="*/ 1656739 h 2549208"/>
                <a:gd name="connsiteX15" fmla="*/ 890380 w 2482800"/>
                <a:gd name="connsiteY15" fmla="*/ 2097795 h 2549208"/>
                <a:gd name="connsiteX16" fmla="*/ 355607 w 2482800"/>
                <a:gd name="connsiteY16" fmla="*/ 2549208 h 2549208"/>
                <a:gd name="connsiteX17" fmla="*/ 0 w 2482800"/>
                <a:gd name="connsiteY17" fmla="*/ 2193601 h 2549208"/>
                <a:gd name="connsiteX18" fmla="*/ 0 w 2482800"/>
                <a:gd name="connsiteY18" fmla="*/ 771215 h 2549208"/>
                <a:gd name="connsiteX0" fmla="*/ 3059 w 2485859"/>
                <a:gd name="connsiteY0" fmla="*/ 771215 h 2549208"/>
                <a:gd name="connsiteX1" fmla="*/ 358035 w 2485859"/>
                <a:gd name="connsiteY1" fmla="*/ 64281 h 2549208"/>
                <a:gd name="connsiteX2" fmla="*/ 999758 w 2485859"/>
                <a:gd name="connsiteY2" fmla="*/ 83019 h 2549208"/>
                <a:gd name="connsiteX3" fmla="*/ 1283031 w 2485859"/>
                <a:gd name="connsiteY3" fmla="*/ 232675 h 2549208"/>
                <a:gd name="connsiteX4" fmla="*/ 1599347 w 2485859"/>
                <a:gd name="connsiteY4" fmla="*/ 340253 h 2549208"/>
                <a:gd name="connsiteX5" fmla="*/ 1961864 w 2485859"/>
                <a:gd name="connsiteY5" fmla="*/ 367145 h 2549208"/>
                <a:gd name="connsiteX6" fmla="*/ 2205413 w 2485859"/>
                <a:gd name="connsiteY6" fmla="*/ 431743 h 2549208"/>
                <a:gd name="connsiteX7" fmla="*/ 2438115 w 2485859"/>
                <a:gd name="connsiteY7" fmla="*/ 657602 h 2549208"/>
                <a:gd name="connsiteX8" fmla="*/ 2472167 w 2485859"/>
                <a:gd name="connsiteY8" fmla="*/ 878792 h 2549208"/>
                <a:gd name="connsiteX9" fmla="*/ 2075597 w 2485859"/>
                <a:gd name="connsiteY9" fmla="*/ 894271 h 2549208"/>
                <a:gd name="connsiteX10" fmla="*/ 1951202 w 2485859"/>
                <a:gd name="connsiteY10" fmla="*/ 958817 h 2549208"/>
                <a:gd name="connsiteX11" fmla="*/ 1912107 w 2485859"/>
                <a:gd name="connsiteY11" fmla="*/ 1023362 h 2549208"/>
                <a:gd name="connsiteX12" fmla="*/ 1851687 w 2485859"/>
                <a:gd name="connsiteY12" fmla="*/ 1243895 h 2549208"/>
                <a:gd name="connsiteX13" fmla="*/ 1730848 w 2485859"/>
                <a:gd name="connsiteY13" fmla="*/ 1378365 h 2549208"/>
                <a:gd name="connsiteX14" fmla="*/ 1338221 w 2485859"/>
                <a:gd name="connsiteY14" fmla="*/ 1656739 h 2549208"/>
                <a:gd name="connsiteX15" fmla="*/ 893439 w 2485859"/>
                <a:gd name="connsiteY15" fmla="*/ 2097795 h 2549208"/>
                <a:gd name="connsiteX16" fmla="*/ 358666 w 2485859"/>
                <a:gd name="connsiteY16" fmla="*/ 2549208 h 2549208"/>
                <a:gd name="connsiteX17" fmla="*/ 3059 w 2485859"/>
                <a:gd name="connsiteY17" fmla="*/ 2193601 h 2549208"/>
                <a:gd name="connsiteX18" fmla="*/ 0 w 2485859"/>
                <a:gd name="connsiteY18" fmla="*/ 1572003 h 2549208"/>
                <a:gd name="connsiteX19" fmla="*/ 3059 w 2485859"/>
                <a:gd name="connsiteY19" fmla="*/ 771215 h 2549208"/>
                <a:gd name="connsiteX0" fmla="*/ 38 w 2482838"/>
                <a:gd name="connsiteY0" fmla="*/ 771215 h 2549208"/>
                <a:gd name="connsiteX1" fmla="*/ 355014 w 2482838"/>
                <a:gd name="connsiteY1" fmla="*/ 64281 h 2549208"/>
                <a:gd name="connsiteX2" fmla="*/ 996737 w 2482838"/>
                <a:gd name="connsiteY2" fmla="*/ 83019 h 2549208"/>
                <a:gd name="connsiteX3" fmla="*/ 1280010 w 2482838"/>
                <a:gd name="connsiteY3" fmla="*/ 232675 h 2549208"/>
                <a:gd name="connsiteX4" fmla="*/ 1596326 w 2482838"/>
                <a:gd name="connsiteY4" fmla="*/ 340253 h 2549208"/>
                <a:gd name="connsiteX5" fmla="*/ 1958843 w 2482838"/>
                <a:gd name="connsiteY5" fmla="*/ 367145 h 2549208"/>
                <a:gd name="connsiteX6" fmla="*/ 2202392 w 2482838"/>
                <a:gd name="connsiteY6" fmla="*/ 431743 h 2549208"/>
                <a:gd name="connsiteX7" fmla="*/ 2435094 w 2482838"/>
                <a:gd name="connsiteY7" fmla="*/ 657602 h 2549208"/>
                <a:gd name="connsiteX8" fmla="*/ 2469146 w 2482838"/>
                <a:gd name="connsiteY8" fmla="*/ 878792 h 2549208"/>
                <a:gd name="connsiteX9" fmla="*/ 2072576 w 2482838"/>
                <a:gd name="connsiteY9" fmla="*/ 894271 h 2549208"/>
                <a:gd name="connsiteX10" fmla="*/ 1948181 w 2482838"/>
                <a:gd name="connsiteY10" fmla="*/ 958817 h 2549208"/>
                <a:gd name="connsiteX11" fmla="*/ 1909086 w 2482838"/>
                <a:gd name="connsiteY11" fmla="*/ 1023362 h 2549208"/>
                <a:gd name="connsiteX12" fmla="*/ 1848666 w 2482838"/>
                <a:gd name="connsiteY12" fmla="*/ 1243895 h 2549208"/>
                <a:gd name="connsiteX13" fmla="*/ 1727827 w 2482838"/>
                <a:gd name="connsiteY13" fmla="*/ 1378365 h 2549208"/>
                <a:gd name="connsiteX14" fmla="*/ 1335200 w 2482838"/>
                <a:gd name="connsiteY14" fmla="*/ 1656739 h 2549208"/>
                <a:gd name="connsiteX15" fmla="*/ 890418 w 2482838"/>
                <a:gd name="connsiteY15" fmla="*/ 2097795 h 2549208"/>
                <a:gd name="connsiteX16" fmla="*/ 355645 w 2482838"/>
                <a:gd name="connsiteY16" fmla="*/ 2549208 h 2549208"/>
                <a:gd name="connsiteX17" fmla="*/ 38 w 2482838"/>
                <a:gd name="connsiteY17" fmla="*/ 2193601 h 2549208"/>
                <a:gd name="connsiteX18" fmla="*/ 18304 w 2482838"/>
                <a:gd name="connsiteY18" fmla="*/ 1577382 h 2549208"/>
                <a:gd name="connsiteX19" fmla="*/ 38 w 2482838"/>
                <a:gd name="connsiteY19" fmla="*/ 771215 h 2549208"/>
                <a:gd name="connsiteX0" fmla="*/ 25629 w 2508429"/>
                <a:gd name="connsiteY0" fmla="*/ 771215 h 2549208"/>
                <a:gd name="connsiteX1" fmla="*/ 380605 w 2508429"/>
                <a:gd name="connsiteY1" fmla="*/ 64281 h 2549208"/>
                <a:gd name="connsiteX2" fmla="*/ 1022328 w 2508429"/>
                <a:gd name="connsiteY2" fmla="*/ 83019 h 2549208"/>
                <a:gd name="connsiteX3" fmla="*/ 1305601 w 2508429"/>
                <a:gd name="connsiteY3" fmla="*/ 232675 h 2549208"/>
                <a:gd name="connsiteX4" fmla="*/ 1621917 w 2508429"/>
                <a:gd name="connsiteY4" fmla="*/ 340253 h 2549208"/>
                <a:gd name="connsiteX5" fmla="*/ 1984434 w 2508429"/>
                <a:gd name="connsiteY5" fmla="*/ 367145 h 2549208"/>
                <a:gd name="connsiteX6" fmla="*/ 2227983 w 2508429"/>
                <a:gd name="connsiteY6" fmla="*/ 431743 h 2549208"/>
                <a:gd name="connsiteX7" fmla="*/ 2460685 w 2508429"/>
                <a:gd name="connsiteY7" fmla="*/ 657602 h 2549208"/>
                <a:gd name="connsiteX8" fmla="*/ 2494737 w 2508429"/>
                <a:gd name="connsiteY8" fmla="*/ 878792 h 2549208"/>
                <a:gd name="connsiteX9" fmla="*/ 2098167 w 2508429"/>
                <a:gd name="connsiteY9" fmla="*/ 894271 h 2549208"/>
                <a:gd name="connsiteX10" fmla="*/ 1973772 w 2508429"/>
                <a:gd name="connsiteY10" fmla="*/ 958817 h 2549208"/>
                <a:gd name="connsiteX11" fmla="*/ 1934677 w 2508429"/>
                <a:gd name="connsiteY11" fmla="*/ 1023362 h 2549208"/>
                <a:gd name="connsiteX12" fmla="*/ 1874257 w 2508429"/>
                <a:gd name="connsiteY12" fmla="*/ 1243895 h 2549208"/>
                <a:gd name="connsiteX13" fmla="*/ 1753418 w 2508429"/>
                <a:gd name="connsiteY13" fmla="*/ 1378365 h 2549208"/>
                <a:gd name="connsiteX14" fmla="*/ 1360791 w 2508429"/>
                <a:gd name="connsiteY14" fmla="*/ 1656739 h 2549208"/>
                <a:gd name="connsiteX15" fmla="*/ 916009 w 2508429"/>
                <a:gd name="connsiteY15" fmla="*/ 2097795 h 2549208"/>
                <a:gd name="connsiteX16" fmla="*/ 381236 w 2508429"/>
                <a:gd name="connsiteY16" fmla="*/ 2549208 h 2549208"/>
                <a:gd name="connsiteX17" fmla="*/ 25629 w 2508429"/>
                <a:gd name="connsiteY17" fmla="*/ 2193601 h 2549208"/>
                <a:gd name="connsiteX18" fmla="*/ 43895 w 2508429"/>
                <a:gd name="connsiteY18" fmla="*/ 1577382 h 2549208"/>
                <a:gd name="connsiteX19" fmla="*/ 29678 w 2508429"/>
                <a:gd name="connsiteY19" fmla="*/ 953438 h 2549208"/>
                <a:gd name="connsiteX20" fmla="*/ 25629 w 2508429"/>
                <a:gd name="connsiteY20" fmla="*/ 771215 h 2549208"/>
                <a:gd name="connsiteX0" fmla="*/ 30978 w 2513778"/>
                <a:gd name="connsiteY0" fmla="*/ 771215 h 2549208"/>
                <a:gd name="connsiteX1" fmla="*/ 385954 w 2513778"/>
                <a:gd name="connsiteY1" fmla="*/ 64281 h 2549208"/>
                <a:gd name="connsiteX2" fmla="*/ 1027677 w 2513778"/>
                <a:gd name="connsiteY2" fmla="*/ 83019 h 2549208"/>
                <a:gd name="connsiteX3" fmla="*/ 1310950 w 2513778"/>
                <a:gd name="connsiteY3" fmla="*/ 232675 h 2549208"/>
                <a:gd name="connsiteX4" fmla="*/ 1627266 w 2513778"/>
                <a:gd name="connsiteY4" fmla="*/ 340253 h 2549208"/>
                <a:gd name="connsiteX5" fmla="*/ 1989783 w 2513778"/>
                <a:gd name="connsiteY5" fmla="*/ 367145 h 2549208"/>
                <a:gd name="connsiteX6" fmla="*/ 2233332 w 2513778"/>
                <a:gd name="connsiteY6" fmla="*/ 431743 h 2549208"/>
                <a:gd name="connsiteX7" fmla="*/ 2466034 w 2513778"/>
                <a:gd name="connsiteY7" fmla="*/ 657602 h 2549208"/>
                <a:gd name="connsiteX8" fmla="*/ 2500086 w 2513778"/>
                <a:gd name="connsiteY8" fmla="*/ 878792 h 2549208"/>
                <a:gd name="connsiteX9" fmla="*/ 2103516 w 2513778"/>
                <a:gd name="connsiteY9" fmla="*/ 894271 h 2549208"/>
                <a:gd name="connsiteX10" fmla="*/ 1979121 w 2513778"/>
                <a:gd name="connsiteY10" fmla="*/ 958817 h 2549208"/>
                <a:gd name="connsiteX11" fmla="*/ 1940026 w 2513778"/>
                <a:gd name="connsiteY11" fmla="*/ 1023362 h 2549208"/>
                <a:gd name="connsiteX12" fmla="*/ 1879606 w 2513778"/>
                <a:gd name="connsiteY12" fmla="*/ 1243895 h 2549208"/>
                <a:gd name="connsiteX13" fmla="*/ 1758767 w 2513778"/>
                <a:gd name="connsiteY13" fmla="*/ 1378365 h 2549208"/>
                <a:gd name="connsiteX14" fmla="*/ 1366140 w 2513778"/>
                <a:gd name="connsiteY14" fmla="*/ 1656739 h 2549208"/>
                <a:gd name="connsiteX15" fmla="*/ 921358 w 2513778"/>
                <a:gd name="connsiteY15" fmla="*/ 2097795 h 2549208"/>
                <a:gd name="connsiteX16" fmla="*/ 386585 w 2513778"/>
                <a:gd name="connsiteY16" fmla="*/ 2549208 h 2549208"/>
                <a:gd name="connsiteX17" fmla="*/ 30978 w 2513778"/>
                <a:gd name="connsiteY17" fmla="*/ 2193601 h 2549208"/>
                <a:gd name="connsiteX18" fmla="*/ 49244 w 2513778"/>
                <a:gd name="connsiteY18" fmla="*/ 1577382 h 2549208"/>
                <a:gd name="connsiteX19" fmla="*/ 17257 w 2513778"/>
                <a:gd name="connsiteY19" fmla="*/ 1012605 h 2549208"/>
                <a:gd name="connsiteX20" fmla="*/ 30978 w 2513778"/>
                <a:gd name="connsiteY20" fmla="*/ 771215 h 2549208"/>
                <a:gd name="connsiteX0" fmla="*/ 28602 w 2511402"/>
                <a:gd name="connsiteY0" fmla="*/ 771215 h 2549208"/>
                <a:gd name="connsiteX1" fmla="*/ 383578 w 2511402"/>
                <a:gd name="connsiteY1" fmla="*/ 64281 h 2549208"/>
                <a:gd name="connsiteX2" fmla="*/ 1025301 w 2511402"/>
                <a:gd name="connsiteY2" fmla="*/ 83019 h 2549208"/>
                <a:gd name="connsiteX3" fmla="*/ 1308574 w 2511402"/>
                <a:gd name="connsiteY3" fmla="*/ 232675 h 2549208"/>
                <a:gd name="connsiteX4" fmla="*/ 1624890 w 2511402"/>
                <a:gd name="connsiteY4" fmla="*/ 340253 h 2549208"/>
                <a:gd name="connsiteX5" fmla="*/ 1987407 w 2511402"/>
                <a:gd name="connsiteY5" fmla="*/ 367145 h 2549208"/>
                <a:gd name="connsiteX6" fmla="*/ 2230956 w 2511402"/>
                <a:gd name="connsiteY6" fmla="*/ 431743 h 2549208"/>
                <a:gd name="connsiteX7" fmla="*/ 2463658 w 2511402"/>
                <a:gd name="connsiteY7" fmla="*/ 657602 h 2549208"/>
                <a:gd name="connsiteX8" fmla="*/ 2497710 w 2511402"/>
                <a:gd name="connsiteY8" fmla="*/ 878792 h 2549208"/>
                <a:gd name="connsiteX9" fmla="*/ 2101140 w 2511402"/>
                <a:gd name="connsiteY9" fmla="*/ 894271 h 2549208"/>
                <a:gd name="connsiteX10" fmla="*/ 1976745 w 2511402"/>
                <a:gd name="connsiteY10" fmla="*/ 958817 h 2549208"/>
                <a:gd name="connsiteX11" fmla="*/ 1937650 w 2511402"/>
                <a:gd name="connsiteY11" fmla="*/ 1023362 h 2549208"/>
                <a:gd name="connsiteX12" fmla="*/ 1877230 w 2511402"/>
                <a:gd name="connsiteY12" fmla="*/ 1243895 h 2549208"/>
                <a:gd name="connsiteX13" fmla="*/ 1756391 w 2511402"/>
                <a:gd name="connsiteY13" fmla="*/ 1378365 h 2549208"/>
                <a:gd name="connsiteX14" fmla="*/ 1363764 w 2511402"/>
                <a:gd name="connsiteY14" fmla="*/ 1656739 h 2549208"/>
                <a:gd name="connsiteX15" fmla="*/ 918982 w 2511402"/>
                <a:gd name="connsiteY15" fmla="*/ 2097795 h 2549208"/>
                <a:gd name="connsiteX16" fmla="*/ 384209 w 2511402"/>
                <a:gd name="connsiteY16" fmla="*/ 2549208 h 2549208"/>
                <a:gd name="connsiteX17" fmla="*/ 28602 w 2511402"/>
                <a:gd name="connsiteY17" fmla="*/ 2193601 h 2549208"/>
                <a:gd name="connsiteX18" fmla="*/ 46868 w 2511402"/>
                <a:gd name="connsiteY18" fmla="*/ 1577382 h 2549208"/>
                <a:gd name="connsiteX19" fmla="*/ 21989 w 2511402"/>
                <a:gd name="connsiteY19" fmla="*/ 1130939 h 2549208"/>
                <a:gd name="connsiteX20" fmla="*/ 28602 w 2511402"/>
                <a:gd name="connsiteY20" fmla="*/ 771215 h 2549208"/>
                <a:gd name="connsiteX0" fmla="*/ 40949 w 2495316"/>
                <a:gd name="connsiteY0" fmla="*/ 636745 h 2549208"/>
                <a:gd name="connsiteX1" fmla="*/ 367492 w 2495316"/>
                <a:gd name="connsiteY1" fmla="*/ 64281 h 2549208"/>
                <a:gd name="connsiteX2" fmla="*/ 1009215 w 2495316"/>
                <a:gd name="connsiteY2" fmla="*/ 83019 h 2549208"/>
                <a:gd name="connsiteX3" fmla="*/ 1292488 w 2495316"/>
                <a:gd name="connsiteY3" fmla="*/ 232675 h 2549208"/>
                <a:gd name="connsiteX4" fmla="*/ 1608804 w 2495316"/>
                <a:gd name="connsiteY4" fmla="*/ 340253 h 2549208"/>
                <a:gd name="connsiteX5" fmla="*/ 1971321 w 2495316"/>
                <a:gd name="connsiteY5" fmla="*/ 367145 h 2549208"/>
                <a:gd name="connsiteX6" fmla="*/ 2214870 w 2495316"/>
                <a:gd name="connsiteY6" fmla="*/ 431743 h 2549208"/>
                <a:gd name="connsiteX7" fmla="*/ 2447572 w 2495316"/>
                <a:gd name="connsiteY7" fmla="*/ 657602 h 2549208"/>
                <a:gd name="connsiteX8" fmla="*/ 2481624 w 2495316"/>
                <a:gd name="connsiteY8" fmla="*/ 878792 h 2549208"/>
                <a:gd name="connsiteX9" fmla="*/ 2085054 w 2495316"/>
                <a:gd name="connsiteY9" fmla="*/ 894271 h 2549208"/>
                <a:gd name="connsiteX10" fmla="*/ 1960659 w 2495316"/>
                <a:gd name="connsiteY10" fmla="*/ 958817 h 2549208"/>
                <a:gd name="connsiteX11" fmla="*/ 1921564 w 2495316"/>
                <a:gd name="connsiteY11" fmla="*/ 1023362 h 2549208"/>
                <a:gd name="connsiteX12" fmla="*/ 1861144 w 2495316"/>
                <a:gd name="connsiteY12" fmla="*/ 1243895 h 2549208"/>
                <a:gd name="connsiteX13" fmla="*/ 1740305 w 2495316"/>
                <a:gd name="connsiteY13" fmla="*/ 1378365 h 2549208"/>
                <a:gd name="connsiteX14" fmla="*/ 1347678 w 2495316"/>
                <a:gd name="connsiteY14" fmla="*/ 1656739 h 2549208"/>
                <a:gd name="connsiteX15" fmla="*/ 902896 w 2495316"/>
                <a:gd name="connsiteY15" fmla="*/ 2097795 h 2549208"/>
                <a:gd name="connsiteX16" fmla="*/ 368123 w 2495316"/>
                <a:gd name="connsiteY16" fmla="*/ 2549208 h 2549208"/>
                <a:gd name="connsiteX17" fmla="*/ 12516 w 2495316"/>
                <a:gd name="connsiteY17" fmla="*/ 2193601 h 2549208"/>
                <a:gd name="connsiteX18" fmla="*/ 30782 w 2495316"/>
                <a:gd name="connsiteY18" fmla="*/ 1577382 h 2549208"/>
                <a:gd name="connsiteX19" fmla="*/ 5903 w 2495316"/>
                <a:gd name="connsiteY19" fmla="*/ 1130939 h 2549208"/>
                <a:gd name="connsiteX20" fmla="*/ 40949 w 2495316"/>
                <a:gd name="connsiteY20" fmla="*/ 636745 h 2549208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56739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347678 w 2495316"/>
                <a:gd name="connsiteY14" fmla="*/ 1667497 h 2436253"/>
                <a:gd name="connsiteX15" fmla="*/ 902896 w 2495316"/>
                <a:gd name="connsiteY15" fmla="*/ 2097795 h 2436253"/>
                <a:gd name="connsiteX16" fmla="*/ 304149 w 2495316"/>
                <a:gd name="connsiteY16" fmla="*/ 2436253 h 2436253"/>
                <a:gd name="connsiteX17" fmla="*/ 12516 w 2495316"/>
                <a:gd name="connsiteY17" fmla="*/ 2193601 h 2436253"/>
                <a:gd name="connsiteX18" fmla="*/ 30782 w 2495316"/>
                <a:gd name="connsiteY18" fmla="*/ 1577382 h 2436253"/>
                <a:gd name="connsiteX19" fmla="*/ 5903 w 2495316"/>
                <a:gd name="connsiteY19" fmla="*/ 1130939 h 2436253"/>
                <a:gd name="connsiteX20" fmla="*/ 40949 w 2495316"/>
                <a:gd name="connsiteY20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59046 w 2495316"/>
                <a:gd name="connsiteY14" fmla="*/ 1507458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902896 w 2495316"/>
                <a:gd name="connsiteY16" fmla="*/ 2097795 h 2436253"/>
                <a:gd name="connsiteX17" fmla="*/ 304149 w 2495316"/>
                <a:gd name="connsiteY17" fmla="*/ 2436253 h 2436253"/>
                <a:gd name="connsiteX18" fmla="*/ 12516 w 2495316"/>
                <a:gd name="connsiteY18" fmla="*/ 2193601 h 2436253"/>
                <a:gd name="connsiteX19" fmla="*/ 30782 w 2495316"/>
                <a:gd name="connsiteY19" fmla="*/ 1577382 h 2436253"/>
                <a:gd name="connsiteX20" fmla="*/ 5903 w 2495316"/>
                <a:gd name="connsiteY20" fmla="*/ 1130939 h 2436253"/>
                <a:gd name="connsiteX21" fmla="*/ 40949 w 2495316"/>
                <a:gd name="connsiteY21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203635 w 2495316"/>
                <a:gd name="connsiteY16" fmla="*/ 1948521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347678 w 2495316"/>
                <a:gd name="connsiteY15" fmla="*/ 1667497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097012 w 2495316"/>
                <a:gd name="connsiteY16" fmla="*/ 1803293 h 2436253"/>
                <a:gd name="connsiteX17" fmla="*/ 902896 w 2495316"/>
                <a:gd name="connsiteY17" fmla="*/ 2097795 h 2436253"/>
                <a:gd name="connsiteX18" fmla="*/ 304149 w 2495316"/>
                <a:gd name="connsiteY18" fmla="*/ 2436253 h 2436253"/>
                <a:gd name="connsiteX19" fmla="*/ 12516 w 2495316"/>
                <a:gd name="connsiteY19" fmla="*/ 2193601 h 2436253"/>
                <a:gd name="connsiteX20" fmla="*/ 30782 w 2495316"/>
                <a:gd name="connsiteY20" fmla="*/ 1577382 h 2436253"/>
                <a:gd name="connsiteX21" fmla="*/ 5903 w 2495316"/>
                <a:gd name="connsiteY21" fmla="*/ 1130939 h 2436253"/>
                <a:gd name="connsiteX22" fmla="*/ 40949 w 2495316"/>
                <a:gd name="connsiteY22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74717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40305 w 2495316"/>
                <a:gd name="connsiteY13" fmla="*/ 1378365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34167 w 2495316"/>
                <a:gd name="connsiteY14" fmla="*/ 1453670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02896 w 2495316"/>
                <a:gd name="connsiteY18" fmla="*/ 2097795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304149 w 2495316"/>
                <a:gd name="connsiteY19" fmla="*/ 2436253 h 2436253"/>
                <a:gd name="connsiteX20" fmla="*/ 12516 w 2495316"/>
                <a:gd name="connsiteY20" fmla="*/ 2193601 h 2436253"/>
                <a:gd name="connsiteX21" fmla="*/ 30782 w 2495316"/>
                <a:gd name="connsiteY21" fmla="*/ 1577382 h 2436253"/>
                <a:gd name="connsiteX22" fmla="*/ 5903 w 2495316"/>
                <a:gd name="connsiteY22" fmla="*/ 1130939 h 2436253"/>
                <a:gd name="connsiteX23" fmla="*/ 40949 w 2495316"/>
                <a:gd name="connsiteY23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77143 w 2495316"/>
                <a:gd name="connsiteY19" fmla="*/ 2115265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849585 w 2495316"/>
                <a:gd name="connsiteY18" fmla="*/ 2076280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720277 w 2495316"/>
                <a:gd name="connsiteY19" fmla="*/ 2228220 h 2436253"/>
                <a:gd name="connsiteX20" fmla="*/ 304149 w 2495316"/>
                <a:gd name="connsiteY20" fmla="*/ 2436253 h 2436253"/>
                <a:gd name="connsiteX21" fmla="*/ 12516 w 2495316"/>
                <a:gd name="connsiteY21" fmla="*/ 2193601 h 2436253"/>
                <a:gd name="connsiteX22" fmla="*/ 30782 w 2495316"/>
                <a:gd name="connsiteY22" fmla="*/ 1577382 h 2436253"/>
                <a:gd name="connsiteX23" fmla="*/ 5903 w 2495316"/>
                <a:gd name="connsiteY23" fmla="*/ 1130939 h 2436253"/>
                <a:gd name="connsiteX24" fmla="*/ 40949 w 2495316"/>
                <a:gd name="connsiteY24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19793 w 2495316"/>
                <a:gd name="connsiteY19" fmla="*/ 2126022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304149 w 2495316"/>
                <a:gd name="connsiteY21" fmla="*/ 2436253 h 2436253"/>
                <a:gd name="connsiteX22" fmla="*/ 12516 w 2495316"/>
                <a:gd name="connsiteY22" fmla="*/ 2193601 h 2436253"/>
                <a:gd name="connsiteX23" fmla="*/ 30782 w 2495316"/>
                <a:gd name="connsiteY23" fmla="*/ 1577382 h 2436253"/>
                <a:gd name="connsiteX24" fmla="*/ 5903 w 2495316"/>
                <a:gd name="connsiteY24" fmla="*/ 1130939 h 2436253"/>
                <a:gd name="connsiteX25" fmla="*/ 40949 w 2495316"/>
                <a:gd name="connsiteY25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63897 w 2495316"/>
                <a:gd name="connsiteY21" fmla="*/ 2292766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36745 h 2436253"/>
                <a:gd name="connsiteX1" fmla="*/ 367492 w 2495316"/>
                <a:gd name="connsiteY1" fmla="*/ 64281 h 2436253"/>
                <a:gd name="connsiteX2" fmla="*/ 1009215 w 2495316"/>
                <a:gd name="connsiteY2" fmla="*/ 83019 h 2436253"/>
                <a:gd name="connsiteX3" fmla="*/ 1292488 w 2495316"/>
                <a:gd name="connsiteY3" fmla="*/ 232675 h 2436253"/>
                <a:gd name="connsiteX4" fmla="*/ 1608804 w 2495316"/>
                <a:gd name="connsiteY4" fmla="*/ 340253 h 2436253"/>
                <a:gd name="connsiteX5" fmla="*/ 1971321 w 2495316"/>
                <a:gd name="connsiteY5" fmla="*/ 367145 h 2436253"/>
                <a:gd name="connsiteX6" fmla="*/ 2214870 w 2495316"/>
                <a:gd name="connsiteY6" fmla="*/ 431743 h 2436253"/>
                <a:gd name="connsiteX7" fmla="*/ 2447572 w 2495316"/>
                <a:gd name="connsiteY7" fmla="*/ 657602 h 2436253"/>
                <a:gd name="connsiteX8" fmla="*/ 2481624 w 2495316"/>
                <a:gd name="connsiteY8" fmla="*/ 878792 h 2436253"/>
                <a:gd name="connsiteX9" fmla="*/ 2085054 w 2495316"/>
                <a:gd name="connsiteY9" fmla="*/ 894271 h 2436253"/>
                <a:gd name="connsiteX10" fmla="*/ 1960659 w 2495316"/>
                <a:gd name="connsiteY10" fmla="*/ 958817 h 2436253"/>
                <a:gd name="connsiteX11" fmla="*/ 1921564 w 2495316"/>
                <a:gd name="connsiteY11" fmla="*/ 1023362 h 2436253"/>
                <a:gd name="connsiteX12" fmla="*/ 1861144 w 2495316"/>
                <a:gd name="connsiteY12" fmla="*/ 1243895 h 2436253"/>
                <a:gd name="connsiteX13" fmla="*/ 1701210 w 2495316"/>
                <a:gd name="connsiteY13" fmla="*/ 1410638 h 2436253"/>
                <a:gd name="connsiteX14" fmla="*/ 1509288 w 2495316"/>
                <a:gd name="connsiteY14" fmla="*/ 1469807 h 2436253"/>
                <a:gd name="connsiteX15" fmla="*/ 1408098 w 2495316"/>
                <a:gd name="connsiteY15" fmla="*/ 1608330 h 2436253"/>
                <a:gd name="connsiteX16" fmla="*/ 1224960 w 2495316"/>
                <a:gd name="connsiteY16" fmla="*/ 1706474 h 2436253"/>
                <a:gd name="connsiteX17" fmla="*/ 1097012 w 2495316"/>
                <a:gd name="connsiteY17" fmla="*/ 1803293 h 2436253"/>
                <a:gd name="connsiteX18" fmla="*/ 924222 w 2495316"/>
                <a:gd name="connsiteY18" fmla="*/ 2022491 h 2436253"/>
                <a:gd name="connsiteX19" fmla="*/ 809131 w 2495316"/>
                <a:gd name="connsiteY19" fmla="*/ 2099128 h 2436253"/>
                <a:gd name="connsiteX20" fmla="*/ 720277 w 2495316"/>
                <a:gd name="connsiteY20" fmla="*/ 2228220 h 2436253"/>
                <a:gd name="connsiteX21" fmla="*/ 553234 w 2495316"/>
                <a:gd name="connsiteY21" fmla="*/ 2314282 h 2436253"/>
                <a:gd name="connsiteX22" fmla="*/ 304149 w 2495316"/>
                <a:gd name="connsiteY22" fmla="*/ 2436253 h 2436253"/>
                <a:gd name="connsiteX23" fmla="*/ 12516 w 2495316"/>
                <a:gd name="connsiteY23" fmla="*/ 2193601 h 2436253"/>
                <a:gd name="connsiteX24" fmla="*/ 30782 w 2495316"/>
                <a:gd name="connsiteY24" fmla="*/ 1577382 h 2436253"/>
                <a:gd name="connsiteX25" fmla="*/ 5903 w 2495316"/>
                <a:gd name="connsiteY25" fmla="*/ 1130939 h 2436253"/>
                <a:gd name="connsiteX26" fmla="*/ 40949 w 2495316"/>
                <a:gd name="connsiteY26" fmla="*/ 636745 h 2436253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20277 w 2495316"/>
                <a:gd name="connsiteY20" fmla="*/ 2243032 h 2451065"/>
                <a:gd name="connsiteX21" fmla="*/ 553234 w 2495316"/>
                <a:gd name="connsiteY21" fmla="*/ 2329094 h 2451065"/>
                <a:gd name="connsiteX22" fmla="*/ 304149 w 2495316"/>
                <a:gd name="connsiteY22" fmla="*/ 2451065 h 2451065"/>
                <a:gd name="connsiteX23" fmla="*/ 12516 w 2495316"/>
                <a:gd name="connsiteY23" fmla="*/ 2208413 h 2451065"/>
                <a:gd name="connsiteX24" fmla="*/ 30782 w 2495316"/>
                <a:gd name="connsiteY24" fmla="*/ 1592194 h 2451065"/>
                <a:gd name="connsiteX25" fmla="*/ 5903 w 2495316"/>
                <a:gd name="connsiteY25" fmla="*/ 1145751 h 2451065"/>
                <a:gd name="connsiteX26" fmla="*/ 40949 w 2495316"/>
                <a:gd name="connsiteY26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09131 w 2495316"/>
                <a:gd name="connsiteY19" fmla="*/ 2113940 h 2451065"/>
                <a:gd name="connsiteX20" fmla="*/ 777143 w 2495316"/>
                <a:gd name="connsiteY20" fmla="*/ 2146213 h 2451065"/>
                <a:gd name="connsiteX21" fmla="*/ 720277 w 2495316"/>
                <a:gd name="connsiteY21" fmla="*/ 2243032 h 2451065"/>
                <a:gd name="connsiteX22" fmla="*/ 553234 w 2495316"/>
                <a:gd name="connsiteY22" fmla="*/ 2329094 h 2451065"/>
                <a:gd name="connsiteX23" fmla="*/ 304149 w 2495316"/>
                <a:gd name="connsiteY23" fmla="*/ 2451065 h 2451065"/>
                <a:gd name="connsiteX24" fmla="*/ 12516 w 2495316"/>
                <a:gd name="connsiteY24" fmla="*/ 2208413 h 2451065"/>
                <a:gd name="connsiteX25" fmla="*/ 30782 w 2495316"/>
                <a:gd name="connsiteY25" fmla="*/ 1592194 h 2451065"/>
                <a:gd name="connsiteX26" fmla="*/ 5903 w 2495316"/>
                <a:gd name="connsiteY26" fmla="*/ 1145751 h 2451065"/>
                <a:gd name="connsiteX27" fmla="*/ 40949 w 2495316"/>
                <a:gd name="connsiteY27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720277 w 2495316"/>
                <a:gd name="connsiteY22" fmla="*/ 2243032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51557 h 2451065"/>
                <a:gd name="connsiteX1" fmla="*/ 367492 w 2495316"/>
                <a:gd name="connsiteY1" fmla="*/ 57577 h 2451065"/>
                <a:gd name="connsiteX2" fmla="*/ 1009215 w 2495316"/>
                <a:gd name="connsiteY2" fmla="*/ 97831 h 2451065"/>
                <a:gd name="connsiteX3" fmla="*/ 1292488 w 2495316"/>
                <a:gd name="connsiteY3" fmla="*/ 247487 h 2451065"/>
                <a:gd name="connsiteX4" fmla="*/ 1608804 w 2495316"/>
                <a:gd name="connsiteY4" fmla="*/ 355065 h 2451065"/>
                <a:gd name="connsiteX5" fmla="*/ 1971321 w 2495316"/>
                <a:gd name="connsiteY5" fmla="*/ 381957 h 2451065"/>
                <a:gd name="connsiteX6" fmla="*/ 2214870 w 2495316"/>
                <a:gd name="connsiteY6" fmla="*/ 446555 h 2451065"/>
                <a:gd name="connsiteX7" fmla="*/ 2447572 w 2495316"/>
                <a:gd name="connsiteY7" fmla="*/ 672414 h 2451065"/>
                <a:gd name="connsiteX8" fmla="*/ 2481624 w 2495316"/>
                <a:gd name="connsiteY8" fmla="*/ 893604 h 2451065"/>
                <a:gd name="connsiteX9" fmla="*/ 2085054 w 2495316"/>
                <a:gd name="connsiteY9" fmla="*/ 909083 h 2451065"/>
                <a:gd name="connsiteX10" fmla="*/ 1960659 w 2495316"/>
                <a:gd name="connsiteY10" fmla="*/ 973629 h 2451065"/>
                <a:gd name="connsiteX11" fmla="*/ 1921564 w 2495316"/>
                <a:gd name="connsiteY11" fmla="*/ 1038174 h 2451065"/>
                <a:gd name="connsiteX12" fmla="*/ 1861144 w 2495316"/>
                <a:gd name="connsiteY12" fmla="*/ 1258707 h 2451065"/>
                <a:gd name="connsiteX13" fmla="*/ 1701210 w 2495316"/>
                <a:gd name="connsiteY13" fmla="*/ 1425450 h 2451065"/>
                <a:gd name="connsiteX14" fmla="*/ 1509288 w 2495316"/>
                <a:gd name="connsiteY14" fmla="*/ 1484619 h 2451065"/>
                <a:gd name="connsiteX15" fmla="*/ 1408098 w 2495316"/>
                <a:gd name="connsiteY15" fmla="*/ 1623142 h 2451065"/>
                <a:gd name="connsiteX16" fmla="*/ 1224960 w 2495316"/>
                <a:gd name="connsiteY16" fmla="*/ 1721286 h 2451065"/>
                <a:gd name="connsiteX17" fmla="*/ 1097012 w 2495316"/>
                <a:gd name="connsiteY17" fmla="*/ 1818105 h 2451065"/>
                <a:gd name="connsiteX18" fmla="*/ 924222 w 2495316"/>
                <a:gd name="connsiteY18" fmla="*/ 2037303 h 2451065"/>
                <a:gd name="connsiteX19" fmla="*/ 873104 w 2495316"/>
                <a:gd name="connsiteY19" fmla="*/ 2070910 h 2451065"/>
                <a:gd name="connsiteX20" fmla="*/ 809131 w 2495316"/>
                <a:gd name="connsiteY20" fmla="*/ 2113940 h 2451065"/>
                <a:gd name="connsiteX21" fmla="*/ 777143 w 2495316"/>
                <a:gd name="connsiteY21" fmla="*/ 2146213 h 2451065"/>
                <a:gd name="connsiteX22" fmla="*/ 693586 w 2495316"/>
                <a:gd name="connsiteY22" fmla="*/ 2261393 h 2451065"/>
                <a:gd name="connsiteX23" fmla="*/ 553234 w 2495316"/>
                <a:gd name="connsiteY23" fmla="*/ 2329094 h 2451065"/>
                <a:gd name="connsiteX24" fmla="*/ 304149 w 2495316"/>
                <a:gd name="connsiteY24" fmla="*/ 2451065 h 2451065"/>
                <a:gd name="connsiteX25" fmla="*/ 12516 w 2495316"/>
                <a:gd name="connsiteY25" fmla="*/ 2208413 h 2451065"/>
                <a:gd name="connsiteX26" fmla="*/ 30782 w 2495316"/>
                <a:gd name="connsiteY26" fmla="*/ 1592194 h 2451065"/>
                <a:gd name="connsiteX27" fmla="*/ 5903 w 2495316"/>
                <a:gd name="connsiteY27" fmla="*/ 1145751 h 2451065"/>
                <a:gd name="connsiteX28" fmla="*/ 40949 w 2495316"/>
                <a:gd name="connsiteY28" fmla="*/ 651557 h 2451065"/>
                <a:gd name="connsiteX0" fmla="*/ 40949 w 2495316"/>
                <a:gd name="connsiteY0" fmla="*/ 665598 h 2465106"/>
                <a:gd name="connsiteX1" fmla="*/ 367492 w 2495316"/>
                <a:gd name="connsiteY1" fmla="*/ 71618 h 2465106"/>
                <a:gd name="connsiteX2" fmla="*/ 1009215 w 2495316"/>
                <a:gd name="connsiteY2" fmla="*/ 111872 h 2465106"/>
                <a:gd name="connsiteX3" fmla="*/ 1292488 w 2495316"/>
                <a:gd name="connsiteY3" fmla="*/ 261528 h 2465106"/>
                <a:gd name="connsiteX4" fmla="*/ 1608804 w 2495316"/>
                <a:gd name="connsiteY4" fmla="*/ 369106 h 2465106"/>
                <a:gd name="connsiteX5" fmla="*/ 1971321 w 2495316"/>
                <a:gd name="connsiteY5" fmla="*/ 395998 h 2465106"/>
                <a:gd name="connsiteX6" fmla="*/ 2214870 w 2495316"/>
                <a:gd name="connsiteY6" fmla="*/ 460596 h 2465106"/>
                <a:gd name="connsiteX7" fmla="*/ 2447572 w 2495316"/>
                <a:gd name="connsiteY7" fmla="*/ 686455 h 2465106"/>
                <a:gd name="connsiteX8" fmla="*/ 2481624 w 2495316"/>
                <a:gd name="connsiteY8" fmla="*/ 907645 h 2465106"/>
                <a:gd name="connsiteX9" fmla="*/ 2085054 w 2495316"/>
                <a:gd name="connsiteY9" fmla="*/ 923124 h 2465106"/>
                <a:gd name="connsiteX10" fmla="*/ 1960659 w 2495316"/>
                <a:gd name="connsiteY10" fmla="*/ 987670 h 2465106"/>
                <a:gd name="connsiteX11" fmla="*/ 1921564 w 2495316"/>
                <a:gd name="connsiteY11" fmla="*/ 1052215 h 2465106"/>
                <a:gd name="connsiteX12" fmla="*/ 1861144 w 2495316"/>
                <a:gd name="connsiteY12" fmla="*/ 1272748 h 2465106"/>
                <a:gd name="connsiteX13" fmla="*/ 1701210 w 2495316"/>
                <a:gd name="connsiteY13" fmla="*/ 1439491 h 2465106"/>
                <a:gd name="connsiteX14" fmla="*/ 1509288 w 2495316"/>
                <a:gd name="connsiteY14" fmla="*/ 1498660 h 2465106"/>
                <a:gd name="connsiteX15" fmla="*/ 1408098 w 2495316"/>
                <a:gd name="connsiteY15" fmla="*/ 1637183 h 2465106"/>
                <a:gd name="connsiteX16" fmla="*/ 1224960 w 2495316"/>
                <a:gd name="connsiteY16" fmla="*/ 1735327 h 2465106"/>
                <a:gd name="connsiteX17" fmla="*/ 1097012 w 2495316"/>
                <a:gd name="connsiteY17" fmla="*/ 1832146 h 2465106"/>
                <a:gd name="connsiteX18" fmla="*/ 924222 w 2495316"/>
                <a:gd name="connsiteY18" fmla="*/ 2051344 h 2465106"/>
                <a:gd name="connsiteX19" fmla="*/ 873104 w 2495316"/>
                <a:gd name="connsiteY19" fmla="*/ 2084951 h 2465106"/>
                <a:gd name="connsiteX20" fmla="*/ 809131 w 2495316"/>
                <a:gd name="connsiteY20" fmla="*/ 2127981 h 2465106"/>
                <a:gd name="connsiteX21" fmla="*/ 777143 w 2495316"/>
                <a:gd name="connsiteY21" fmla="*/ 2160254 h 2465106"/>
                <a:gd name="connsiteX22" fmla="*/ 693586 w 2495316"/>
                <a:gd name="connsiteY22" fmla="*/ 2275434 h 2465106"/>
                <a:gd name="connsiteX23" fmla="*/ 553234 w 2495316"/>
                <a:gd name="connsiteY23" fmla="*/ 2343135 h 2465106"/>
                <a:gd name="connsiteX24" fmla="*/ 304149 w 2495316"/>
                <a:gd name="connsiteY24" fmla="*/ 2465106 h 2465106"/>
                <a:gd name="connsiteX25" fmla="*/ 12516 w 2495316"/>
                <a:gd name="connsiteY25" fmla="*/ 2222454 h 2465106"/>
                <a:gd name="connsiteX26" fmla="*/ 30782 w 2495316"/>
                <a:gd name="connsiteY26" fmla="*/ 1606235 h 2465106"/>
                <a:gd name="connsiteX27" fmla="*/ 5903 w 2495316"/>
                <a:gd name="connsiteY27" fmla="*/ 1159792 h 2465106"/>
                <a:gd name="connsiteX28" fmla="*/ 40949 w 2495316"/>
                <a:gd name="connsiteY28" fmla="*/ 665598 h 2465106"/>
                <a:gd name="connsiteX0" fmla="*/ 40949 w 2495316"/>
                <a:gd name="connsiteY0" fmla="*/ 665598 h 2465106"/>
                <a:gd name="connsiteX1" fmla="*/ 210485 w 2495316"/>
                <a:gd name="connsiteY1" fmla="*/ 159051 h 2465106"/>
                <a:gd name="connsiteX2" fmla="*/ 367492 w 2495316"/>
                <a:gd name="connsiteY2" fmla="*/ 71618 h 2465106"/>
                <a:gd name="connsiteX3" fmla="*/ 1009215 w 2495316"/>
                <a:gd name="connsiteY3" fmla="*/ 111872 h 2465106"/>
                <a:gd name="connsiteX4" fmla="*/ 1292488 w 2495316"/>
                <a:gd name="connsiteY4" fmla="*/ 261528 h 2465106"/>
                <a:gd name="connsiteX5" fmla="*/ 1608804 w 2495316"/>
                <a:gd name="connsiteY5" fmla="*/ 369106 h 2465106"/>
                <a:gd name="connsiteX6" fmla="*/ 1971321 w 2495316"/>
                <a:gd name="connsiteY6" fmla="*/ 395998 h 2465106"/>
                <a:gd name="connsiteX7" fmla="*/ 2214870 w 2495316"/>
                <a:gd name="connsiteY7" fmla="*/ 460596 h 2465106"/>
                <a:gd name="connsiteX8" fmla="*/ 2447572 w 2495316"/>
                <a:gd name="connsiteY8" fmla="*/ 686455 h 2465106"/>
                <a:gd name="connsiteX9" fmla="*/ 2481624 w 2495316"/>
                <a:gd name="connsiteY9" fmla="*/ 907645 h 2465106"/>
                <a:gd name="connsiteX10" fmla="*/ 2085054 w 2495316"/>
                <a:gd name="connsiteY10" fmla="*/ 923124 h 2465106"/>
                <a:gd name="connsiteX11" fmla="*/ 1960659 w 2495316"/>
                <a:gd name="connsiteY11" fmla="*/ 987670 h 2465106"/>
                <a:gd name="connsiteX12" fmla="*/ 1921564 w 2495316"/>
                <a:gd name="connsiteY12" fmla="*/ 1052215 h 2465106"/>
                <a:gd name="connsiteX13" fmla="*/ 1861144 w 2495316"/>
                <a:gd name="connsiteY13" fmla="*/ 1272748 h 2465106"/>
                <a:gd name="connsiteX14" fmla="*/ 1701210 w 2495316"/>
                <a:gd name="connsiteY14" fmla="*/ 1439491 h 2465106"/>
                <a:gd name="connsiteX15" fmla="*/ 1509288 w 2495316"/>
                <a:gd name="connsiteY15" fmla="*/ 1498660 h 2465106"/>
                <a:gd name="connsiteX16" fmla="*/ 1408098 w 2495316"/>
                <a:gd name="connsiteY16" fmla="*/ 1637183 h 2465106"/>
                <a:gd name="connsiteX17" fmla="*/ 1224960 w 2495316"/>
                <a:gd name="connsiteY17" fmla="*/ 1735327 h 2465106"/>
                <a:gd name="connsiteX18" fmla="*/ 1097012 w 2495316"/>
                <a:gd name="connsiteY18" fmla="*/ 1832146 h 2465106"/>
                <a:gd name="connsiteX19" fmla="*/ 924222 w 2495316"/>
                <a:gd name="connsiteY19" fmla="*/ 2051344 h 2465106"/>
                <a:gd name="connsiteX20" fmla="*/ 873104 w 2495316"/>
                <a:gd name="connsiteY20" fmla="*/ 2084951 h 2465106"/>
                <a:gd name="connsiteX21" fmla="*/ 809131 w 2495316"/>
                <a:gd name="connsiteY21" fmla="*/ 2127981 h 2465106"/>
                <a:gd name="connsiteX22" fmla="*/ 777143 w 2495316"/>
                <a:gd name="connsiteY22" fmla="*/ 2160254 h 2465106"/>
                <a:gd name="connsiteX23" fmla="*/ 693586 w 2495316"/>
                <a:gd name="connsiteY23" fmla="*/ 2275434 h 2465106"/>
                <a:gd name="connsiteX24" fmla="*/ 553234 w 2495316"/>
                <a:gd name="connsiteY24" fmla="*/ 2343135 h 2465106"/>
                <a:gd name="connsiteX25" fmla="*/ 304149 w 2495316"/>
                <a:gd name="connsiteY25" fmla="*/ 2465106 h 2465106"/>
                <a:gd name="connsiteX26" fmla="*/ 12516 w 2495316"/>
                <a:gd name="connsiteY26" fmla="*/ 2222454 h 2465106"/>
                <a:gd name="connsiteX27" fmla="*/ 30782 w 2495316"/>
                <a:gd name="connsiteY27" fmla="*/ 1606235 h 2465106"/>
                <a:gd name="connsiteX28" fmla="*/ 5903 w 2495316"/>
                <a:gd name="connsiteY28" fmla="*/ 1159792 h 2465106"/>
                <a:gd name="connsiteX29" fmla="*/ 40949 w 2495316"/>
                <a:gd name="connsiteY29" fmla="*/ 665598 h 2465106"/>
                <a:gd name="connsiteX0" fmla="*/ 40949 w 2495316"/>
                <a:gd name="connsiteY0" fmla="*/ 685027 h 2484535"/>
                <a:gd name="connsiteX1" fmla="*/ 210485 w 2495316"/>
                <a:gd name="connsiteY1" fmla="*/ 178480 h 2484535"/>
                <a:gd name="connsiteX2" fmla="*/ 394184 w 2495316"/>
                <a:gd name="connsiteY2" fmla="*/ 61668 h 2484535"/>
                <a:gd name="connsiteX3" fmla="*/ 1009215 w 2495316"/>
                <a:gd name="connsiteY3" fmla="*/ 131301 h 2484535"/>
                <a:gd name="connsiteX4" fmla="*/ 1292488 w 2495316"/>
                <a:gd name="connsiteY4" fmla="*/ 280957 h 2484535"/>
                <a:gd name="connsiteX5" fmla="*/ 1608804 w 2495316"/>
                <a:gd name="connsiteY5" fmla="*/ 388535 h 2484535"/>
                <a:gd name="connsiteX6" fmla="*/ 1971321 w 2495316"/>
                <a:gd name="connsiteY6" fmla="*/ 415427 h 2484535"/>
                <a:gd name="connsiteX7" fmla="*/ 2214870 w 2495316"/>
                <a:gd name="connsiteY7" fmla="*/ 480025 h 2484535"/>
                <a:gd name="connsiteX8" fmla="*/ 2447572 w 2495316"/>
                <a:gd name="connsiteY8" fmla="*/ 705884 h 2484535"/>
                <a:gd name="connsiteX9" fmla="*/ 2481624 w 2495316"/>
                <a:gd name="connsiteY9" fmla="*/ 927074 h 2484535"/>
                <a:gd name="connsiteX10" fmla="*/ 2085054 w 2495316"/>
                <a:gd name="connsiteY10" fmla="*/ 942553 h 2484535"/>
                <a:gd name="connsiteX11" fmla="*/ 1960659 w 2495316"/>
                <a:gd name="connsiteY11" fmla="*/ 1007099 h 2484535"/>
                <a:gd name="connsiteX12" fmla="*/ 1921564 w 2495316"/>
                <a:gd name="connsiteY12" fmla="*/ 1071644 h 2484535"/>
                <a:gd name="connsiteX13" fmla="*/ 1861144 w 2495316"/>
                <a:gd name="connsiteY13" fmla="*/ 1292177 h 2484535"/>
                <a:gd name="connsiteX14" fmla="*/ 1701210 w 2495316"/>
                <a:gd name="connsiteY14" fmla="*/ 1458920 h 2484535"/>
                <a:gd name="connsiteX15" fmla="*/ 1509288 w 2495316"/>
                <a:gd name="connsiteY15" fmla="*/ 1518089 h 2484535"/>
                <a:gd name="connsiteX16" fmla="*/ 1408098 w 2495316"/>
                <a:gd name="connsiteY16" fmla="*/ 1656612 h 2484535"/>
                <a:gd name="connsiteX17" fmla="*/ 1224960 w 2495316"/>
                <a:gd name="connsiteY17" fmla="*/ 1754756 h 2484535"/>
                <a:gd name="connsiteX18" fmla="*/ 1097012 w 2495316"/>
                <a:gd name="connsiteY18" fmla="*/ 1851575 h 2484535"/>
                <a:gd name="connsiteX19" fmla="*/ 924222 w 2495316"/>
                <a:gd name="connsiteY19" fmla="*/ 2070773 h 2484535"/>
                <a:gd name="connsiteX20" fmla="*/ 873104 w 2495316"/>
                <a:gd name="connsiteY20" fmla="*/ 2104380 h 2484535"/>
                <a:gd name="connsiteX21" fmla="*/ 809131 w 2495316"/>
                <a:gd name="connsiteY21" fmla="*/ 2147410 h 2484535"/>
                <a:gd name="connsiteX22" fmla="*/ 777143 w 2495316"/>
                <a:gd name="connsiteY22" fmla="*/ 2179683 h 2484535"/>
                <a:gd name="connsiteX23" fmla="*/ 693586 w 2495316"/>
                <a:gd name="connsiteY23" fmla="*/ 2294863 h 2484535"/>
                <a:gd name="connsiteX24" fmla="*/ 553234 w 2495316"/>
                <a:gd name="connsiteY24" fmla="*/ 2362564 h 2484535"/>
                <a:gd name="connsiteX25" fmla="*/ 304149 w 2495316"/>
                <a:gd name="connsiteY25" fmla="*/ 2484535 h 2484535"/>
                <a:gd name="connsiteX26" fmla="*/ 12516 w 2495316"/>
                <a:gd name="connsiteY26" fmla="*/ 2241883 h 2484535"/>
                <a:gd name="connsiteX27" fmla="*/ 30782 w 2495316"/>
                <a:gd name="connsiteY27" fmla="*/ 1625664 h 2484535"/>
                <a:gd name="connsiteX28" fmla="*/ 5903 w 2495316"/>
                <a:gd name="connsiteY28" fmla="*/ 1179221 h 2484535"/>
                <a:gd name="connsiteX29" fmla="*/ 40949 w 2495316"/>
                <a:gd name="connsiteY29" fmla="*/ 685027 h 2484535"/>
                <a:gd name="connsiteX0" fmla="*/ 40949 w 2495316"/>
                <a:gd name="connsiteY0" fmla="*/ 571476 h 2370984"/>
                <a:gd name="connsiteX1" fmla="*/ 210485 w 2495316"/>
                <a:gd name="connsiteY1" fmla="*/ 64929 h 2370984"/>
                <a:gd name="connsiteX2" fmla="*/ 1009215 w 2495316"/>
                <a:gd name="connsiteY2" fmla="*/ 17750 h 2370984"/>
                <a:gd name="connsiteX3" fmla="*/ 1292488 w 2495316"/>
                <a:gd name="connsiteY3" fmla="*/ 167406 h 2370984"/>
                <a:gd name="connsiteX4" fmla="*/ 1608804 w 2495316"/>
                <a:gd name="connsiteY4" fmla="*/ 274984 h 2370984"/>
                <a:gd name="connsiteX5" fmla="*/ 1971321 w 2495316"/>
                <a:gd name="connsiteY5" fmla="*/ 301876 h 2370984"/>
                <a:gd name="connsiteX6" fmla="*/ 2214870 w 2495316"/>
                <a:gd name="connsiteY6" fmla="*/ 366474 h 2370984"/>
                <a:gd name="connsiteX7" fmla="*/ 2447572 w 2495316"/>
                <a:gd name="connsiteY7" fmla="*/ 592333 h 2370984"/>
                <a:gd name="connsiteX8" fmla="*/ 2481624 w 2495316"/>
                <a:gd name="connsiteY8" fmla="*/ 813523 h 2370984"/>
                <a:gd name="connsiteX9" fmla="*/ 2085054 w 2495316"/>
                <a:gd name="connsiteY9" fmla="*/ 829002 h 2370984"/>
                <a:gd name="connsiteX10" fmla="*/ 1960659 w 2495316"/>
                <a:gd name="connsiteY10" fmla="*/ 893548 h 2370984"/>
                <a:gd name="connsiteX11" fmla="*/ 1921564 w 2495316"/>
                <a:gd name="connsiteY11" fmla="*/ 958093 h 2370984"/>
                <a:gd name="connsiteX12" fmla="*/ 1861144 w 2495316"/>
                <a:gd name="connsiteY12" fmla="*/ 1178626 h 2370984"/>
                <a:gd name="connsiteX13" fmla="*/ 1701210 w 2495316"/>
                <a:gd name="connsiteY13" fmla="*/ 1345369 h 2370984"/>
                <a:gd name="connsiteX14" fmla="*/ 1509288 w 2495316"/>
                <a:gd name="connsiteY14" fmla="*/ 1404538 h 2370984"/>
                <a:gd name="connsiteX15" fmla="*/ 1408098 w 2495316"/>
                <a:gd name="connsiteY15" fmla="*/ 1543061 h 2370984"/>
                <a:gd name="connsiteX16" fmla="*/ 1224960 w 2495316"/>
                <a:gd name="connsiteY16" fmla="*/ 1641205 h 2370984"/>
                <a:gd name="connsiteX17" fmla="*/ 1097012 w 2495316"/>
                <a:gd name="connsiteY17" fmla="*/ 1738024 h 2370984"/>
                <a:gd name="connsiteX18" fmla="*/ 924222 w 2495316"/>
                <a:gd name="connsiteY18" fmla="*/ 1957222 h 2370984"/>
                <a:gd name="connsiteX19" fmla="*/ 873104 w 2495316"/>
                <a:gd name="connsiteY19" fmla="*/ 1990829 h 2370984"/>
                <a:gd name="connsiteX20" fmla="*/ 809131 w 2495316"/>
                <a:gd name="connsiteY20" fmla="*/ 2033859 h 2370984"/>
                <a:gd name="connsiteX21" fmla="*/ 777143 w 2495316"/>
                <a:gd name="connsiteY21" fmla="*/ 2066132 h 2370984"/>
                <a:gd name="connsiteX22" fmla="*/ 693586 w 2495316"/>
                <a:gd name="connsiteY22" fmla="*/ 2181312 h 2370984"/>
                <a:gd name="connsiteX23" fmla="*/ 553234 w 2495316"/>
                <a:gd name="connsiteY23" fmla="*/ 2249013 h 2370984"/>
                <a:gd name="connsiteX24" fmla="*/ 304149 w 2495316"/>
                <a:gd name="connsiteY24" fmla="*/ 2370984 h 2370984"/>
                <a:gd name="connsiteX25" fmla="*/ 12516 w 2495316"/>
                <a:gd name="connsiteY25" fmla="*/ 2128332 h 2370984"/>
                <a:gd name="connsiteX26" fmla="*/ 30782 w 2495316"/>
                <a:gd name="connsiteY26" fmla="*/ 1512113 h 2370984"/>
                <a:gd name="connsiteX27" fmla="*/ 5903 w 2495316"/>
                <a:gd name="connsiteY27" fmla="*/ 1065670 h 2370984"/>
                <a:gd name="connsiteX28" fmla="*/ 40949 w 2495316"/>
                <a:gd name="connsiteY28" fmla="*/ 571476 h 2370984"/>
                <a:gd name="connsiteX0" fmla="*/ 40949 w 2495316"/>
                <a:gd name="connsiteY0" fmla="*/ 572587 h 2372095"/>
                <a:gd name="connsiteX1" fmla="*/ 210485 w 2495316"/>
                <a:gd name="connsiteY1" fmla="*/ 66040 h 2372095"/>
                <a:gd name="connsiteX2" fmla="*/ 622989 w 2495316"/>
                <a:gd name="connsiteY2" fmla="*/ 7283 h 2372095"/>
                <a:gd name="connsiteX3" fmla="*/ 1009215 w 2495316"/>
                <a:gd name="connsiteY3" fmla="*/ 18861 h 2372095"/>
                <a:gd name="connsiteX4" fmla="*/ 1292488 w 2495316"/>
                <a:gd name="connsiteY4" fmla="*/ 168517 h 2372095"/>
                <a:gd name="connsiteX5" fmla="*/ 1608804 w 2495316"/>
                <a:gd name="connsiteY5" fmla="*/ 276095 h 2372095"/>
                <a:gd name="connsiteX6" fmla="*/ 1971321 w 2495316"/>
                <a:gd name="connsiteY6" fmla="*/ 302987 h 2372095"/>
                <a:gd name="connsiteX7" fmla="*/ 2214870 w 2495316"/>
                <a:gd name="connsiteY7" fmla="*/ 367585 h 2372095"/>
                <a:gd name="connsiteX8" fmla="*/ 2447572 w 2495316"/>
                <a:gd name="connsiteY8" fmla="*/ 593444 h 2372095"/>
                <a:gd name="connsiteX9" fmla="*/ 2481624 w 2495316"/>
                <a:gd name="connsiteY9" fmla="*/ 814634 h 2372095"/>
                <a:gd name="connsiteX10" fmla="*/ 2085054 w 2495316"/>
                <a:gd name="connsiteY10" fmla="*/ 830113 h 2372095"/>
                <a:gd name="connsiteX11" fmla="*/ 1960659 w 2495316"/>
                <a:gd name="connsiteY11" fmla="*/ 894659 h 2372095"/>
                <a:gd name="connsiteX12" fmla="*/ 1921564 w 2495316"/>
                <a:gd name="connsiteY12" fmla="*/ 959204 h 2372095"/>
                <a:gd name="connsiteX13" fmla="*/ 1861144 w 2495316"/>
                <a:gd name="connsiteY13" fmla="*/ 1179737 h 2372095"/>
                <a:gd name="connsiteX14" fmla="*/ 1701210 w 2495316"/>
                <a:gd name="connsiteY14" fmla="*/ 1346480 h 2372095"/>
                <a:gd name="connsiteX15" fmla="*/ 1509288 w 2495316"/>
                <a:gd name="connsiteY15" fmla="*/ 1405649 h 2372095"/>
                <a:gd name="connsiteX16" fmla="*/ 1408098 w 2495316"/>
                <a:gd name="connsiteY16" fmla="*/ 1544172 h 2372095"/>
                <a:gd name="connsiteX17" fmla="*/ 1224960 w 2495316"/>
                <a:gd name="connsiteY17" fmla="*/ 1642316 h 2372095"/>
                <a:gd name="connsiteX18" fmla="*/ 1097012 w 2495316"/>
                <a:gd name="connsiteY18" fmla="*/ 1739135 h 2372095"/>
                <a:gd name="connsiteX19" fmla="*/ 924222 w 2495316"/>
                <a:gd name="connsiteY19" fmla="*/ 1958333 h 2372095"/>
                <a:gd name="connsiteX20" fmla="*/ 873104 w 2495316"/>
                <a:gd name="connsiteY20" fmla="*/ 1991940 h 2372095"/>
                <a:gd name="connsiteX21" fmla="*/ 809131 w 2495316"/>
                <a:gd name="connsiteY21" fmla="*/ 2034970 h 2372095"/>
                <a:gd name="connsiteX22" fmla="*/ 777143 w 2495316"/>
                <a:gd name="connsiteY22" fmla="*/ 2067243 h 2372095"/>
                <a:gd name="connsiteX23" fmla="*/ 693586 w 2495316"/>
                <a:gd name="connsiteY23" fmla="*/ 2182423 h 2372095"/>
                <a:gd name="connsiteX24" fmla="*/ 553234 w 2495316"/>
                <a:gd name="connsiteY24" fmla="*/ 2250124 h 2372095"/>
                <a:gd name="connsiteX25" fmla="*/ 304149 w 2495316"/>
                <a:gd name="connsiteY25" fmla="*/ 2372095 h 2372095"/>
                <a:gd name="connsiteX26" fmla="*/ 12516 w 2495316"/>
                <a:gd name="connsiteY26" fmla="*/ 2129443 h 2372095"/>
                <a:gd name="connsiteX27" fmla="*/ 30782 w 2495316"/>
                <a:gd name="connsiteY27" fmla="*/ 1513224 h 2372095"/>
                <a:gd name="connsiteX28" fmla="*/ 5903 w 2495316"/>
                <a:gd name="connsiteY28" fmla="*/ 1066781 h 2372095"/>
                <a:gd name="connsiteX29" fmla="*/ 40949 w 2495316"/>
                <a:gd name="connsiteY29" fmla="*/ 572587 h 2372095"/>
                <a:gd name="connsiteX0" fmla="*/ 40949 w 2495316"/>
                <a:gd name="connsiteY0" fmla="*/ 650327 h 2449835"/>
                <a:gd name="connsiteX1" fmla="*/ 210485 w 2495316"/>
                <a:gd name="connsiteY1" fmla="*/ 143780 h 2449835"/>
                <a:gd name="connsiteX2" fmla="*/ 627842 w 2495316"/>
                <a:gd name="connsiteY2" fmla="*/ 560 h 2449835"/>
                <a:gd name="connsiteX3" fmla="*/ 1009215 w 2495316"/>
                <a:gd name="connsiteY3" fmla="*/ 96601 h 2449835"/>
                <a:gd name="connsiteX4" fmla="*/ 1292488 w 2495316"/>
                <a:gd name="connsiteY4" fmla="*/ 246257 h 2449835"/>
                <a:gd name="connsiteX5" fmla="*/ 1608804 w 2495316"/>
                <a:gd name="connsiteY5" fmla="*/ 353835 h 2449835"/>
                <a:gd name="connsiteX6" fmla="*/ 1971321 w 2495316"/>
                <a:gd name="connsiteY6" fmla="*/ 380727 h 2449835"/>
                <a:gd name="connsiteX7" fmla="*/ 2214870 w 2495316"/>
                <a:gd name="connsiteY7" fmla="*/ 445325 h 2449835"/>
                <a:gd name="connsiteX8" fmla="*/ 2447572 w 2495316"/>
                <a:gd name="connsiteY8" fmla="*/ 671184 h 2449835"/>
                <a:gd name="connsiteX9" fmla="*/ 2481624 w 2495316"/>
                <a:gd name="connsiteY9" fmla="*/ 892374 h 2449835"/>
                <a:gd name="connsiteX10" fmla="*/ 2085054 w 2495316"/>
                <a:gd name="connsiteY10" fmla="*/ 907853 h 2449835"/>
                <a:gd name="connsiteX11" fmla="*/ 1960659 w 2495316"/>
                <a:gd name="connsiteY11" fmla="*/ 972399 h 2449835"/>
                <a:gd name="connsiteX12" fmla="*/ 1921564 w 2495316"/>
                <a:gd name="connsiteY12" fmla="*/ 1036944 h 2449835"/>
                <a:gd name="connsiteX13" fmla="*/ 1861144 w 2495316"/>
                <a:gd name="connsiteY13" fmla="*/ 1257477 h 2449835"/>
                <a:gd name="connsiteX14" fmla="*/ 1701210 w 2495316"/>
                <a:gd name="connsiteY14" fmla="*/ 1424220 h 2449835"/>
                <a:gd name="connsiteX15" fmla="*/ 1509288 w 2495316"/>
                <a:gd name="connsiteY15" fmla="*/ 1483389 h 2449835"/>
                <a:gd name="connsiteX16" fmla="*/ 1408098 w 2495316"/>
                <a:gd name="connsiteY16" fmla="*/ 1621912 h 2449835"/>
                <a:gd name="connsiteX17" fmla="*/ 1224960 w 2495316"/>
                <a:gd name="connsiteY17" fmla="*/ 1720056 h 2449835"/>
                <a:gd name="connsiteX18" fmla="*/ 1097012 w 2495316"/>
                <a:gd name="connsiteY18" fmla="*/ 1816875 h 2449835"/>
                <a:gd name="connsiteX19" fmla="*/ 924222 w 2495316"/>
                <a:gd name="connsiteY19" fmla="*/ 2036073 h 2449835"/>
                <a:gd name="connsiteX20" fmla="*/ 873104 w 2495316"/>
                <a:gd name="connsiteY20" fmla="*/ 2069680 h 2449835"/>
                <a:gd name="connsiteX21" fmla="*/ 809131 w 2495316"/>
                <a:gd name="connsiteY21" fmla="*/ 2112710 h 2449835"/>
                <a:gd name="connsiteX22" fmla="*/ 777143 w 2495316"/>
                <a:gd name="connsiteY22" fmla="*/ 2144983 h 2449835"/>
                <a:gd name="connsiteX23" fmla="*/ 693586 w 2495316"/>
                <a:gd name="connsiteY23" fmla="*/ 2260163 h 2449835"/>
                <a:gd name="connsiteX24" fmla="*/ 553234 w 2495316"/>
                <a:gd name="connsiteY24" fmla="*/ 2327864 h 2449835"/>
                <a:gd name="connsiteX25" fmla="*/ 304149 w 2495316"/>
                <a:gd name="connsiteY25" fmla="*/ 2449835 h 2449835"/>
                <a:gd name="connsiteX26" fmla="*/ 12516 w 2495316"/>
                <a:gd name="connsiteY26" fmla="*/ 2207183 h 2449835"/>
                <a:gd name="connsiteX27" fmla="*/ 30782 w 2495316"/>
                <a:gd name="connsiteY27" fmla="*/ 1590964 h 2449835"/>
                <a:gd name="connsiteX28" fmla="*/ 5903 w 2495316"/>
                <a:gd name="connsiteY28" fmla="*/ 1144521 h 2449835"/>
                <a:gd name="connsiteX29" fmla="*/ 40949 w 2495316"/>
                <a:gd name="connsiteY29" fmla="*/ 650327 h 2449835"/>
                <a:gd name="connsiteX0" fmla="*/ 40949 w 2495316"/>
                <a:gd name="connsiteY0" fmla="*/ 650528 h 2450036"/>
                <a:gd name="connsiteX1" fmla="*/ 210485 w 2495316"/>
                <a:gd name="connsiteY1" fmla="*/ 143981 h 2450036"/>
                <a:gd name="connsiteX2" fmla="*/ 627842 w 2495316"/>
                <a:gd name="connsiteY2" fmla="*/ 761 h 2450036"/>
                <a:gd name="connsiteX3" fmla="*/ 1004362 w 2495316"/>
                <a:gd name="connsiteY3" fmla="*/ 74768 h 2450036"/>
                <a:gd name="connsiteX4" fmla="*/ 1292488 w 2495316"/>
                <a:gd name="connsiteY4" fmla="*/ 246458 h 2450036"/>
                <a:gd name="connsiteX5" fmla="*/ 1608804 w 2495316"/>
                <a:gd name="connsiteY5" fmla="*/ 354036 h 2450036"/>
                <a:gd name="connsiteX6" fmla="*/ 1971321 w 2495316"/>
                <a:gd name="connsiteY6" fmla="*/ 380928 h 2450036"/>
                <a:gd name="connsiteX7" fmla="*/ 2214870 w 2495316"/>
                <a:gd name="connsiteY7" fmla="*/ 445526 h 2450036"/>
                <a:gd name="connsiteX8" fmla="*/ 2447572 w 2495316"/>
                <a:gd name="connsiteY8" fmla="*/ 671385 h 2450036"/>
                <a:gd name="connsiteX9" fmla="*/ 2481624 w 2495316"/>
                <a:gd name="connsiteY9" fmla="*/ 892575 h 2450036"/>
                <a:gd name="connsiteX10" fmla="*/ 2085054 w 2495316"/>
                <a:gd name="connsiteY10" fmla="*/ 908054 h 2450036"/>
                <a:gd name="connsiteX11" fmla="*/ 1960659 w 2495316"/>
                <a:gd name="connsiteY11" fmla="*/ 972600 h 2450036"/>
                <a:gd name="connsiteX12" fmla="*/ 1921564 w 2495316"/>
                <a:gd name="connsiteY12" fmla="*/ 1037145 h 2450036"/>
                <a:gd name="connsiteX13" fmla="*/ 1861144 w 2495316"/>
                <a:gd name="connsiteY13" fmla="*/ 1257678 h 2450036"/>
                <a:gd name="connsiteX14" fmla="*/ 1701210 w 2495316"/>
                <a:gd name="connsiteY14" fmla="*/ 1424421 h 2450036"/>
                <a:gd name="connsiteX15" fmla="*/ 1509288 w 2495316"/>
                <a:gd name="connsiteY15" fmla="*/ 1483590 h 2450036"/>
                <a:gd name="connsiteX16" fmla="*/ 1408098 w 2495316"/>
                <a:gd name="connsiteY16" fmla="*/ 1622113 h 2450036"/>
                <a:gd name="connsiteX17" fmla="*/ 1224960 w 2495316"/>
                <a:gd name="connsiteY17" fmla="*/ 1720257 h 2450036"/>
                <a:gd name="connsiteX18" fmla="*/ 1097012 w 2495316"/>
                <a:gd name="connsiteY18" fmla="*/ 1817076 h 2450036"/>
                <a:gd name="connsiteX19" fmla="*/ 924222 w 2495316"/>
                <a:gd name="connsiteY19" fmla="*/ 2036274 h 2450036"/>
                <a:gd name="connsiteX20" fmla="*/ 873104 w 2495316"/>
                <a:gd name="connsiteY20" fmla="*/ 2069881 h 2450036"/>
                <a:gd name="connsiteX21" fmla="*/ 809131 w 2495316"/>
                <a:gd name="connsiteY21" fmla="*/ 2112911 h 2450036"/>
                <a:gd name="connsiteX22" fmla="*/ 777143 w 2495316"/>
                <a:gd name="connsiteY22" fmla="*/ 2145184 h 2450036"/>
                <a:gd name="connsiteX23" fmla="*/ 693586 w 2495316"/>
                <a:gd name="connsiteY23" fmla="*/ 2260364 h 2450036"/>
                <a:gd name="connsiteX24" fmla="*/ 553234 w 2495316"/>
                <a:gd name="connsiteY24" fmla="*/ 2328065 h 2450036"/>
                <a:gd name="connsiteX25" fmla="*/ 304149 w 2495316"/>
                <a:gd name="connsiteY25" fmla="*/ 2450036 h 2450036"/>
                <a:gd name="connsiteX26" fmla="*/ 12516 w 2495316"/>
                <a:gd name="connsiteY26" fmla="*/ 2207384 h 2450036"/>
                <a:gd name="connsiteX27" fmla="*/ 30782 w 2495316"/>
                <a:gd name="connsiteY27" fmla="*/ 1591165 h 2450036"/>
                <a:gd name="connsiteX28" fmla="*/ 5903 w 2495316"/>
                <a:gd name="connsiteY28" fmla="*/ 1144722 h 2450036"/>
                <a:gd name="connsiteX29" fmla="*/ 40949 w 2495316"/>
                <a:gd name="connsiteY29" fmla="*/ 650528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05745 w 2499851"/>
                <a:gd name="connsiteY14" fmla="*/ 1424421 h 2450036"/>
                <a:gd name="connsiteX15" fmla="*/ 1513823 w 2499851"/>
                <a:gd name="connsiteY15" fmla="*/ 1483590 h 2450036"/>
                <a:gd name="connsiteX16" fmla="*/ 1412633 w 2499851"/>
                <a:gd name="connsiteY16" fmla="*/ 1622113 h 2450036"/>
                <a:gd name="connsiteX17" fmla="*/ 1229495 w 2499851"/>
                <a:gd name="connsiteY17" fmla="*/ 1720257 h 2450036"/>
                <a:gd name="connsiteX18" fmla="*/ 1101547 w 2499851"/>
                <a:gd name="connsiteY18" fmla="*/ 1817076 h 2450036"/>
                <a:gd name="connsiteX19" fmla="*/ 928757 w 2499851"/>
                <a:gd name="connsiteY19" fmla="*/ 2036274 h 2450036"/>
                <a:gd name="connsiteX20" fmla="*/ 877639 w 2499851"/>
                <a:gd name="connsiteY20" fmla="*/ 2069881 h 2450036"/>
                <a:gd name="connsiteX21" fmla="*/ 813666 w 2499851"/>
                <a:gd name="connsiteY21" fmla="*/ 2112911 h 2450036"/>
                <a:gd name="connsiteX22" fmla="*/ 781678 w 2499851"/>
                <a:gd name="connsiteY22" fmla="*/ 2145184 h 2450036"/>
                <a:gd name="connsiteX23" fmla="*/ 698121 w 2499851"/>
                <a:gd name="connsiteY23" fmla="*/ 2260364 h 2450036"/>
                <a:gd name="connsiteX24" fmla="*/ 557769 w 2499851"/>
                <a:gd name="connsiteY24" fmla="*/ 2328065 h 2450036"/>
                <a:gd name="connsiteX25" fmla="*/ 308684 w 2499851"/>
                <a:gd name="connsiteY25" fmla="*/ 2450036 h 2450036"/>
                <a:gd name="connsiteX26" fmla="*/ 17051 w 2499851"/>
                <a:gd name="connsiteY26" fmla="*/ 2207384 h 2450036"/>
                <a:gd name="connsiteX27" fmla="*/ 35317 w 2499851"/>
                <a:gd name="connsiteY27" fmla="*/ 1591165 h 2450036"/>
                <a:gd name="connsiteX28" fmla="*/ 10438 w 2499851"/>
                <a:gd name="connsiteY28" fmla="*/ 1144722 h 2450036"/>
                <a:gd name="connsiteX29" fmla="*/ 35778 w 2499851"/>
                <a:gd name="connsiteY29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73439 w 2499851"/>
                <a:gd name="connsiteY14" fmla="*/ 1353651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513823 w 2499851"/>
                <a:gd name="connsiteY16" fmla="*/ 1483590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13666 w 2499851"/>
                <a:gd name="connsiteY22" fmla="*/ 2112911 h 2450036"/>
                <a:gd name="connsiteX23" fmla="*/ 781678 w 2499851"/>
                <a:gd name="connsiteY23" fmla="*/ 2145184 h 2450036"/>
                <a:gd name="connsiteX24" fmla="*/ 698121 w 2499851"/>
                <a:gd name="connsiteY24" fmla="*/ 2260364 h 2450036"/>
                <a:gd name="connsiteX25" fmla="*/ 557769 w 2499851"/>
                <a:gd name="connsiteY25" fmla="*/ 2328065 h 2450036"/>
                <a:gd name="connsiteX26" fmla="*/ 308684 w 2499851"/>
                <a:gd name="connsiteY26" fmla="*/ 2450036 h 2450036"/>
                <a:gd name="connsiteX27" fmla="*/ 17051 w 2499851"/>
                <a:gd name="connsiteY27" fmla="*/ 2207384 h 2450036"/>
                <a:gd name="connsiteX28" fmla="*/ 35317 w 2499851"/>
                <a:gd name="connsiteY28" fmla="*/ 1591165 h 2450036"/>
                <a:gd name="connsiteX29" fmla="*/ 10438 w 2499851"/>
                <a:gd name="connsiteY29" fmla="*/ 1144722 h 2450036"/>
                <a:gd name="connsiteX30" fmla="*/ 35778 w 2499851"/>
                <a:gd name="connsiteY30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5260 w 2499851"/>
                <a:gd name="connsiteY16" fmla="*/ 1447919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13823 w 2499851"/>
                <a:gd name="connsiteY17" fmla="*/ 1483590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65679 w 2499851"/>
                <a:gd name="connsiteY13" fmla="*/ 1257678 h 2450036"/>
                <a:gd name="connsiteX14" fmla="*/ 1783820 w 2499851"/>
                <a:gd name="connsiteY14" fmla="*/ 1385073 h 2450036"/>
                <a:gd name="connsiteX15" fmla="*/ 1705745 w 2499851"/>
                <a:gd name="connsiteY15" fmla="*/ 1424421 h 2450036"/>
                <a:gd name="connsiteX16" fmla="*/ 1609413 w 2499851"/>
                <a:gd name="connsiteY16" fmla="*/ 1469915 h 2450036"/>
                <a:gd name="connsiteX17" fmla="*/ 1503442 w 2499851"/>
                <a:gd name="connsiteY17" fmla="*/ 1521297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13666 w 2499851"/>
                <a:gd name="connsiteY23" fmla="*/ 2112911 h 2450036"/>
                <a:gd name="connsiteX24" fmla="*/ 781678 w 2499851"/>
                <a:gd name="connsiteY24" fmla="*/ 2145184 h 2450036"/>
                <a:gd name="connsiteX25" fmla="*/ 698121 w 2499851"/>
                <a:gd name="connsiteY25" fmla="*/ 2260364 h 2450036"/>
                <a:gd name="connsiteX26" fmla="*/ 557769 w 2499851"/>
                <a:gd name="connsiteY26" fmla="*/ 2328065 h 2450036"/>
                <a:gd name="connsiteX27" fmla="*/ 308684 w 2499851"/>
                <a:gd name="connsiteY27" fmla="*/ 2450036 h 2450036"/>
                <a:gd name="connsiteX28" fmla="*/ 17051 w 2499851"/>
                <a:gd name="connsiteY28" fmla="*/ 2207384 h 2450036"/>
                <a:gd name="connsiteX29" fmla="*/ 35317 w 2499851"/>
                <a:gd name="connsiteY29" fmla="*/ 1591165 h 2450036"/>
                <a:gd name="connsiteX30" fmla="*/ 10438 w 2499851"/>
                <a:gd name="connsiteY30" fmla="*/ 1144722 h 2450036"/>
                <a:gd name="connsiteX31" fmla="*/ 35778 w 2499851"/>
                <a:gd name="connsiteY31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32973 w 2499851"/>
                <a:gd name="connsiteY11" fmla="*/ 929445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698121 w 2499851"/>
                <a:gd name="connsiteY26" fmla="*/ 226036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13666 w 2499851"/>
                <a:gd name="connsiteY24" fmla="*/ 2112911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10578 w 2499851"/>
                <a:gd name="connsiteY26" fmla="*/ 2288644 h 2450036"/>
                <a:gd name="connsiteX27" fmla="*/ 557769 w 2499851"/>
                <a:gd name="connsiteY27" fmla="*/ 2328065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557769 w 2499851"/>
                <a:gd name="connsiteY28" fmla="*/ 2328065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47756 w 2499851"/>
                <a:gd name="connsiteY26" fmla="*/ 2214633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68519 w 2499851"/>
                <a:gd name="connsiteY26" fmla="*/ 2242914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35637 w 2499851"/>
                <a:gd name="connsiteY28" fmla="*/ 2299474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710578 w 2499851"/>
                <a:gd name="connsiteY27" fmla="*/ 2288644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7769 w 2499851"/>
                <a:gd name="connsiteY29" fmla="*/ 2328065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03442 w 2499851"/>
                <a:gd name="connsiteY18" fmla="*/ 1521297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510766 w 2499851"/>
                <a:gd name="connsiteY18" fmla="*/ 1482504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65679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783820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05745 w 2499851"/>
                <a:gd name="connsiteY16" fmla="*/ 1424421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9413 w 2499851"/>
                <a:gd name="connsiteY17" fmla="*/ 1469915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31378 w 2499851"/>
                <a:gd name="connsiteY16" fmla="*/ 1468756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85073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8635 w 2499851"/>
                <a:gd name="connsiteY14" fmla="*/ 1257678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2016363 w 2499851"/>
                <a:gd name="connsiteY11" fmla="*/ 935730 h 2450036"/>
                <a:gd name="connsiteX12" fmla="*/ 1965194 w 2499851"/>
                <a:gd name="connsiteY12" fmla="*/ 972600 h 2450036"/>
                <a:gd name="connsiteX13" fmla="*/ 1926099 w 2499851"/>
                <a:gd name="connsiteY13" fmla="*/ 1037145 h 2450036"/>
                <a:gd name="connsiteX14" fmla="*/ 1891311 w 2499851"/>
                <a:gd name="connsiteY14" fmla="*/ 1213344 h 2450036"/>
                <a:gd name="connsiteX15" fmla="*/ 1809453 w 2499851"/>
                <a:gd name="connsiteY15" fmla="*/ 1362906 h 2450036"/>
                <a:gd name="connsiteX16" fmla="*/ 1727717 w 2499851"/>
                <a:gd name="connsiteY16" fmla="*/ 1429963 h 2450036"/>
                <a:gd name="connsiteX17" fmla="*/ 1605751 w 2499851"/>
                <a:gd name="connsiteY17" fmla="*/ 1453290 h 2450036"/>
                <a:gd name="connsiteX18" fmla="*/ 1499780 w 2499851"/>
                <a:gd name="connsiteY18" fmla="*/ 1454795 h 2450036"/>
                <a:gd name="connsiteX19" fmla="*/ 1412633 w 2499851"/>
                <a:gd name="connsiteY19" fmla="*/ 1622113 h 2450036"/>
                <a:gd name="connsiteX20" fmla="*/ 1229495 w 2499851"/>
                <a:gd name="connsiteY20" fmla="*/ 1720257 h 2450036"/>
                <a:gd name="connsiteX21" fmla="*/ 1101547 w 2499851"/>
                <a:gd name="connsiteY21" fmla="*/ 1817076 h 2450036"/>
                <a:gd name="connsiteX22" fmla="*/ 928757 w 2499851"/>
                <a:gd name="connsiteY22" fmla="*/ 2036274 h 2450036"/>
                <a:gd name="connsiteX23" fmla="*/ 877639 w 2499851"/>
                <a:gd name="connsiteY23" fmla="*/ 2069881 h 2450036"/>
                <a:gd name="connsiteX24" fmla="*/ 826123 w 2499851"/>
                <a:gd name="connsiteY24" fmla="*/ 2109769 h 2450036"/>
                <a:gd name="connsiteX25" fmla="*/ 781678 w 2499851"/>
                <a:gd name="connsiteY25" fmla="*/ 2145184 h 2450036"/>
                <a:gd name="connsiteX26" fmla="*/ 726993 w 2499851"/>
                <a:gd name="connsiteY26" fmla="*/ 2224061 h 2450036"/>
                <a:gd name="connsiteX27" fmla="*/ 685663 w 2499851"/>
                <a:gd name="connsiteY27" fmla="*/ 2282359 h 2450036"/>
                <a:gd name="connsiteX28" fmla="*/ 614874 w 2499851"/>
                <a:gd name="connsiteY28" fmla="*/ 2321470 h 2450036"/>
                <a:gd name="connsiteX29" fmla="*/ 555693 w 2499851"/>
                <a:gd name="connsiteY29" fmla="*/ 2356346 h 2450036"/>
                <a:gd name="connsiteX30" fmla="*/ 308684 w 2499851"/>
                <a:gd name="connsiteY30" fmla="*/ 2450036 h 2450036"/>
                <a:gd name="connsiteX31" fmla="*/ 17051 w 2499851"/>
                <a:gd name="connsiteY31" fmla="*/ 2207384 h 2450036"/>
                <a:gd name="connsiteX32" fmla="*/ 35317 w 2499851"/>
                <a:gd name="connsiteY32" fmla="*/ 1591165 h 2450036"/>
                <a:gd name="connsiteX33" fmla="*/ 10438 w 2499851"/>
                <a:gd name="connsiteY33" fmla="*/ 1144722 h 2450036"/>
                <a:gd name="connsiteX34" fmla="*/ 35778 w 2499851"/>
                <a:gd name="connsiteY34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65194 w 2499851"/>
                <a:gd name="connsiteY11" fmla="*/ 972600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809453 w 2499851"/>
                <a:gd name="connsiteY14" fmla="*/ 1362906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27717 w 2499851"/>
                <a:gd name="connsiteY15" fmla="*/ 1429963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99811 w 2499851"/>
                <a:gd name="connsiteY14" fmla="*/ 1328859 h 2450036"/>
                <a:gd name="connsiteX15" fmla="*/ 1714862 w 2499851"/>
                <a:gd name="connsiteY15" fmla="*/ 1410507 h 2450036"/>
                <a:gd name="connsiteX16" fmla="*/ 1605751 w 2499851"/>
                <a:gd name="connsiteY16" fmla="*/ 1453290 h 2450036"/>
                <a:gd name="connsiteX17" fmla="*/ 1499780 w 2499851"/>
                <a:gd name="connsiteY17" fmla="*/ 1454795 h 2450036"/>
                <a:gd name="connsiteX18" fmla="*/ 1412633 w 2499851"/>
                <a:gd name="connsiteY18" fmla="*/ 1622113 h 2450036"/>
                <a:gd name="connsiteX19" fmla="*/ 1229495 w 2499851"/>
                <a:gd name="connsiteY19" fmla="*/ 1720257 h 2450036"/>
                <a:gd name="connsiteX20" fmla="*/ 1101547 w 2499851"/>
                <a:gd name="connsiteY20" fmla="*/ 1817076 h 2450036"/>
                <a:gd name="connsiteX21" fmla="*/ 928757 w 2499851"/>
                <a:gd name="connsiteY21" fmla="*/ 2036274 h 2450036"/>
                <a:gd name="connsiteX22" fmla="*/ 877639 w 2499851"/>
                <a:gd name="connsiteY22" fmla="*/ 2069881 h 2450036"/>
                <a:gd name="connsiteX23" fmla="*/ 826123 w 2499851"/>
                <a:gd name="connsiteY23" fmla="*/ 2109769 h 2450036"/>
                <a:gd name="connsiteX24" fmla="*/ 781678 w 2499851"/>
                <a:gd name="connsiteY24" fmla="*/ 2145184 h 2450036"/>
                <a:gd name="connsiteX25" fmla="*/ 726993 w 2499851"/>
                <a:gd name="connsiteY25" fmla="*/ 2224061 h 2450036"/>
                <a:gd name="connsiteX26" fmla="*/ 685663 w 2499851"/>
                <a:gd name="connsiteY26" fmla="*/ 2282359 h 2450036"/>
                <a:gd name="connsiteX27" fmla="*/ 614874 w 2499851"/>
                <a:gd name="connsiteY27" fmla="*/ 2321470 h 2450036"/>
                <a:gd name="connsiteX28" fmla="*/ 555693 w 2499851"/>
                <a:gd name="connsiteY28" fmla="*/ 2356346 h 2450036"/>
                <a:gd name="connsiteX29" fmla="*/ 308684 w 2499851"/>
                <a:gd name="connsiteY29" fmla="*/ 2450036 h 2450036"/>
                <a:gd name="connsiteX30" fmla="*/ 17051 w 2499851"/>
                <a:gd name="connsiteY30" fmla="*/ 2207384 h 2450036"/>
                <a:gd name="connsiteX31" fmla="*/ 35317 w 2499851"/>
                <a:gd name="connsiteY31" fmla="*/ 1591165 h 2450036"/>
                <a:gd name="connsiteX32" fmla="*/ 10438 w 2499851"/>
                <a:gd name="connsiteY32" fmla="*/ 1144722 h 2450036"/>
                <a:gd name="connsiteX33" fmla="*/ 35778 w 2499851"/>
                <a:gd name="connsiteY33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54795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  <a:gd name="connsiteX0" fmla="*/ 35778 w 2499851"/>
                <a:gd name="connsiteY0" fmla="*/ 646856 h 2450036"/>
                <a:gd name="connsiteX1" fmla="*/ 215020 w 2499851"/>
                <a:gd name="connsiteY1" fmla="*/ 143981 h 2450036"/>
                <a:gd name="connsiteX2" fmla="*/ 632377 w 2499851"/>
                <a:gd name="connsiteY2" fmla="*/ 761 h 2450036"/>
                <a:gd name="connsiteX3" fmla="*/ 1008897 w 2499851"/>
                <a:gd name="connsiteY3" fmla="*/ 74768 h 2450036"/>
                <a:gd name="connsiteX4" fmla="*/ 1297023 w 2499851"/>
                <a:gd name="connsiteY4" fmla="*/ 246458 h 2450036"/>
                <a:gd name="connsiteX5" fmla="*/ 1613339 w 2499851"/>
                <a:gd name="connsiteY5" fmla="*/ 354036 h 2450036"/>
                <a:gd name="connsiteX6" fmla="*/ 1975856 w 2499851"/>
                <a:gd name="connsiteY6" fmla="*/ 380928 h 2450036"/>
                <a:gd name="connsiteX7" fmla="*/ 2219405 w 2499851"/>
                <a:gd name="connsiteY7" fmla="*/ 445526 h 2450036"/>
                <a:gd name="connsiteX8" fmla="*/ 2452107 w 2499851"/>
                <a:gd name="connsiteY8" fmla="*/ 671385 h 2450036"/>
                <a:gd name="connsiteX9" fmla="*/ 2486159 w 2499851"/>
                <a:gd name="connsiteY9" fmla="*/ 892575 h 2450036"/>
                <a:gd name="connsiteX10" fmla="*/ 2089589 w 2499851"/>
                <a:gd name="connsiteY10" fmla="*/ 908054 h 2450036"/>
                <a:gd name="connsiteX11" fmla="*/ 1984747 w 2499851"/>
                <a:gd name="connsiteY11" fmla="*/ 954845 h 2450036"/>
                <a:gd name="connsiteX12" fmla="*/ 1926099 w 2499851"/>
                <a:gd name="connsiteY12" fmla="*/ 1037145 h 2450036"/>
                <a:gd name="connsiteX13" fmla="*/ 1891311 w 2499851"/>
                <a:gd name="connsiteY13" fmla="*/ 1213344 h 2450036"/>
                <a:gd name="connsiteX14" fmla="*/ 1714862 w 2499851"/>
                <a:gd name="connsiteY14" fmla="*/ 1410507 h 2450036"/>
                <a:gd name="connsiteX15" fmla="*/ 1605751 w 2499851"/>
                <a:gd name="connsiteY15" fmla="*/ 1453290 h 2450036"/>
                <a:gd name="connsiteX16" fmla="*/ 1499780 w 2499851"/>
                <a:gd name="connsiteY16" fmla="*/ 1488841 h 2450036"/>
                <a:gd name="connsiteX17" fmla="*/ 1412633 w 2499851"/>
                <a:gd name="connsiteY17" fmla="*/ 1622113 h 2450036"/>
                <a:gd name="connsiteX18" fmla="*/ 1229495 w 2499851"/>
                <a:gd name="connsiteY18" fmla="*/ 1720257 h 2450036"/>
                <a:gd name="connsiteX19" fmla="*/ 1101547 w 2499851"/>
                <a:gd name="connsiteY19" fmla="*/ 1817076 h 2450036"/>
                <a:gd name="connsiteX20" fmla="*/ 928757 w 2499851"/>
                <a:gd name="connsiteY20" fmla="*/ 2036274 h 2450036"/>
                <a:gd name="connsiteX21" fmla="*/ 877639 w 2499851"/>
                <a:gd name="connsiteY21" fmla="*/ 2069881 h 2450036"/>
                <a:gd name="connsiteX22" fmla="*/ 826123 w 2499851"/>
                <a:gd name="connsiteY22" fmla="*/ 2109769 h 2450036"/>
                <a:gd name="connsiteX23" fmla="*/ 781678 w 2499851"/>
                <a:gd name="connsiteY23" fmla="*/ 2145184 h 2450036"/>
                <a:gd name="connsiteX24" fmla="*/ 726993 w 2499851"/>
                <a:gd name="connsiteY24" fmla="*/ 2224061 h 2450036"/>
                <a:gd name="connsiteX25" fmla="*/ 685663 w 2499851"/>
                <a:gd name="connsiteY25" fmla="*/ 2282359 h 2450036"/>
                <a:gd name="connsiteX26" fmla="*/ 614874 w 2499851"/>
                <a:gd name="connsiteY26" fmla="*/ 2321470 h 2450036"/>
                <a:gd name="connsiteX27" fmla="*/ 555693 w 2499851"/>
                <a:gd name="connsiteY27" fmla="*/ 2356346 h 2450036"/>
                <a:gd name="connsiteX28" fmla="*/ 308684 w 2499851"/>
                <a:gd name="connsiteY28" fmla="*/ 2450036 h 2450036"/>
                <a:gd name="connsiteX29" fmla="*/ 17051 w 2499851"/>
                <a:gd name="connsiteY29" fmla="*/ 2207384 h 2450036"/>
                <a:gd name="connsiteX30" fmla="*/ 35317 w 2499851"/>
                <a:gd name="connsiteY30" fmla="*/ 1591165 h 2450036"/>
                <a:gd name="connsiteX31" fmla="*/ 10438 w 2499851"/>
                <a:gd name="connsiteY31" fmla="*/ 1144722 h 2450036"/>
                <a:gd name="connsiteX32" fmla="*/ 35778 w 2499851"/>
                <a:gd name="connsiteY32" fmla="*/ 646856 h 24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99851" h="2450036">
                  <a:moveTo>
                    <a:pt x="35778" y="646856"/>
                  </a:moveTo>
                  <a:cubicBezTo>
                    <a:pt x="69875" y="480066"/>
                    <a:pt x="53642" y="236269"/>
                    <a:pt x="215020" y="143981"/>
                  </a:cubicBezTo>
                  <a:cubicBezTo>
                    <a:pt x="312027" y="49764"/>
                    <a:pt x="499255" y="8624"/>
                    <a:pt x="632377" y="761"/>
                  </a:cubicBezTo>
                  <a:cubicBezTo>
                    <a:pt x="765499" y="-7102"/>
                    <a:pt x="897314" y="47896"/>
                    <a:pt x="1008897" y="74768"/>
                  </a:cubicBezTo>
                  <a:cubicBezTo>
                    <a:pt x="1120480" y="101640"/>
                    <a:pt x="1201238" y="208068"/>
                    <a:pt x="1297023" y="246458"/>
                  </a:cubicBezTo>
                  <a:cubicBezTo>
                    <a:pt x="1392808" y="284848"/>
                    <a:pt x="1506716" y="328038"/>
                    <a:pt x="1613339" y="354036"/>
                  </a:cubicBezTo>
                  <a:cubicBezTo>
                    <a:pt x="1719962" y="380034"/>
                    <a:pt x="1874845" y="365680"/>
                    <a:pt x="1975856" y="380928"/>
                  </a:cubicBezTo>
                  <a:cubicBezTo>
                    <a:pt x="2076867" y="396176"/>
                    <a:pt x="2133514" y="400702"/>
                    <a:pt x="2219405" y="445526"/>
                  </a:cubicBezTo>
                  <a:cubicBezTo>
                    <a:pt x="2305296" y="490350"/>
                    <a:pt x="2405279" y="604945"/>
                    <a:pt x="2452107" y="671385"/>
                  </a:cubicBezTo>
                  <a:cubicBezTo>
                    <a:pt x="2498935" y="737825"/>
                    <a:pt x="2513407" y="798446"/>
                    <a:pt x="2486159" y="892575"/>
                  </a:cubicBezTo>
                  <a:cubicBezTo>
                    <a:pt x="2458911" y="986705"/>
                    <a:pt x="2176417" y="894717"/>
                    <a:pt x="2089589" y="908054"/>
                  </a:cubicBezTo>
                  <a:cubicBezTo>
                    <a:pt x="2002762" y="921392"/>
                    <a:pt x="2011995" y="933330"/>
                    <a:pt x="1984747" y="954845"/>
                  </a:cubicBezTo>
                  <a:cubicBezTo>
                    <a:pt x="1957499" y="976360"/>
                    <a:pt x="1942685" y="989632"/>
                    <a:pt x="1926099" y="1037145"/>
                  </a:cubicBezTo>
                  <a:cubicBezTo>
                    <a:pt x="1909513" y="1084658"/>
                    <a:pt x="1926517" y="1151117"/>
                    <a:pt x="1891311" y="1213344"/>
                  </a:cubicBezTo>
                  <a:cubicBezTo>
                    <a:pt x="1856105" y="1275571"/>
                    <a:pt x="1762455" y="1370516"/>
                    <a:pt x="1714862" y="1410507"/>
                  </a:cubicBezTo>
                  <a:cubicBezTo>
                    <a:pt x="1667269" y="1450498"/>
                    <a:pt x="1637738" y="1443429"/>
                    <a:pt x="1605751" y="1453290"/>
                  </a:cubicBezTo>
                  <a:cubicBezTo>
                    <a:pt x="1573764" y="1463151"/>
                    <a:pt x="1531885" y="1459809"/>
                    <a:pt x="1499780" y="1488841"/>
                  </a:cubicBezTo>
                  <a:cubicBezTo>
                    <a:pt x="1467676" y="1517873"/>
                    <a:pt x="1455875" y="1579979"/>
                    <a:pt x="1412633" y="1622113"/>
                  </a:cubicBezTo>
                  <a:cubicBezTo>
                    <a:pt x="1369391" y="1664247"/>
                    <a:pt x="1281343" y="1687763"/>
                    <a:pt x="1229495" y="1720257"/>
                  </a:cubicBezTo>
                  <a:cubicBezTo>
                    <a:pt x="1177647" y="1752751"/>
                    <a:pt x="1163517" y="1751856"/>
                    <a:pt x="1101547" y="1817076"/>
                  </a:cubicBezTo>
                  <a:cubicBezTo>
                    <a:pt x="1039577" y="1882296"/>
                    <a:pt x="966075" y="1994140"/>
                    <a:pt x="928757" y="2036274"/>
                  </a:cubicBezTo>
                  <a:lnTo>
                    <a:pt x="877639" y="2069881"/>
                  </a:lnTo>
                  <a:lnTo>
                    <a:pt x="826123" y="2109769"/>
                  </a:lnTo>
                  <a:lnTo>
                    <a:pt x="781678" y="2145184"/>
                  </a:lnTo>
                  <a:lnTo>
                    <a:pt x="726993" y="2224061"/>
                  </a:lnTo>
                  <a:lnTo>
                    <a:pt x="685663" y="2282359"/>
                  </a:lnTo>
                  <a:lnTo>
                    <a:pt x="614874" y="2321470"/>
                  </a:lnTo>
                  <a:lnTo>
                    <a:pt x="555693" y="2356346"/>
                  </a:lnTo>
                  <a:cubicBezTo>
                    <a:pt x="486881" y="2445412"/>
                    <a:pt x="391712" y="2409379"/>
                    <a:pt x="308684" y="2450036"/>
                  </a:cubicBezTo>
                  <a:cubicBezTo>
                    <a:pt x="112288" y="2450036"/>
                    <a:pt x="17051" y="2403780"/>
                    <a:pt x="17051" y="2207384"/>
                  </a:cubicBezTo>
                  <a:cubicBezTo>
                    <a:pt x="16031" y="2000185"/>
                    <a:pt x="36337" y="1798364"/>
                    <a:pt x="35317" y="1591165"/>
                  </a:cubicBezTo>
                  <a:cubicBezTo>
                    <a:pt x="35992" y="1384471"/>
                    <a:pt x="13482" y="1279083"/>
                    <a:pt x="10438" y="1144722"/>
                  </a:cubicBezTo>
                  <a:cubicBezTo>
                    <a:pt x="7394" y="1010361"/>
                    <a:pt x="-22710" y="795049"/>
                    <a:pt x="35778" y="646856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350" dirty="0">
                <a:latin typeface="WhitneyHTF-SemiBold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944" y="939421"/>
              <a:ext cx="1094696" cy="10782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538252" y="1137265"/>
              <a:ext cx="6614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Avenir Medium" charset="0"/>
                  <a:ea typeface="Avenir Medium" charset="0"/>
                  <a:cs typeface="Avenir Medium" charset="0"/>
                </a:rPr>
                <a:t>Bl</a:t>
              </a:r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/6WT</a:t>
              </a:r>
            </a:p>
            <a:p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Male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951636" y="3030628"/>
              <a:ext cx="257825" cy="1024541"/>
              <a:chOff x="1951636" y="3030628"/>
              <a:chExt cx="257825" cy="1024541"/>
            </a:xfrm>
          </p:grpSpPr>
          <p:sp>
            <p:nvSpPr>
              <p:cNvPr id="42" name="Can 11"/>
              <p:cNvSpPr/>
              <p:nvPr/>
            </p:nvSpPr>
            <p:spPr>
              <a:xfrm>
                <a:off x="1951636" y="3030628"/>
                <a:ext cx="257825" cy="1024541"/>
              </a:xfrm>
              <a:custGeom>
                <a:avLst/>
                <a:gdLst>
                  <a:gd name="connsiteX0" fmla="*/ 0 w 343766"/>
                  <a:gd name="connsiteY0" fmla="*/ 42971 h 1289643"/>
                  <a:gd name="connsiteX1" fmla="*/ 171883 w 343766"/>
                  <a:gd name="connsiteY1" fmla="*/ 85942 h 1289643"/>
                  <a:gd name="connsiteX2" fmla="*/ 343766 w 343766"/>
                  <a:gd name="connsiteY2" fmla="*/ 42971 h 1289643"/>
                  <a:gd name="connsiteX3" fmla="*/ 343766 w 343766"/>
                  <a:gd name="connsiteY3" fmla="*/ 1246672 h 1289643"/>
                  <a:gd name="connsiteX4" fmla="*/ 171883 w 343766"/>
                  <a:gd name="connsiteY4" fmla="*/ 1289643 h 1289643"/>
                  <a:gd name="connsiteX5" fmla="*/ 0 w 343766"/>
                  <a:gd name="connsiteY5" fmla="*/ 1246672 h 1289643"/>
                  <a:gd name="connsiteX6" fmla="*/ 0 w 343766"/>
                  <a:gd name="connsiteY6" fmla="*/ 42971 h 1289643"/>
                  <a:gd name="connsiteX0" fmla="*/ 0 w 343766"/>
                  <a:gd name="connsiteY0" fmla="*/ 42971 h 1289643"/>
                  <a:gd name="connsiteX1" fmla="*/ 171883 w 343766"/>
                  <a:gd name="connsiteY1" fmla="*/ 0 h 1289643"/>
                  <a:gd name="connsiteX2" fmla="*/ 343766 w 343766"/>
                  <a:gd name="connsiteY2" fmla="*/ 42971 h 1289643"/>
                  <a:gd name="connsiteX3" fmla="*/ 171883 w 343766"/>
                  <a:gd name="connsiteY3" fmla="*/ 85942 h 1289643"/>
                  <a:gd name="connsiteX4" fmla="*/ 0 w 343766"/>
                  <a:gd name="connsiteY4" fmla="*/ 42971 h 1289643"/>
                  <a:gd name="connsiteX0" fmla="*/ 343766 w 343766"/>
                  <a:gd name="connsiteY0" fmla="*/ 42971 h 1289643"/>
                  <a:gd name="connsiteX1" fmla="*/ 171883 w 343766"/>
                  <a:gd name="connsiteY1" fmla="*/ 85942 h 1289643"/>
                  <a:gd name="connsiteX2" fmla="*/ 0 w 343766"/>
                  <a:gd name="connsiteY2" fmla="*/ 42971 h 1289643"/>
                  <a:gd name="connsiteX3" fmla="*/ 171883 w 343766"/>
                  <a:gd name="connsiteY3" fmla="*/ 0 h 1289643"/>
                  <a:gd name="connsiteX4" fmla="*/ 343766 w 343766"/>
                  <a:gd name="connsiteY4" fmla="*/ 42971 h 1289643"/>
                  <a:gd name="connsiteX5" fmla="*/ 343766 w 343766"/>
                  <a:gd name="connsiteY5" fmla="*/ 1246672 h 1289643"/>
                  <a:gd name="connsiteX6" fmla="*/ 171883 w 343766"/>
                  <a:gd name="connsiteY6" fmla="*/ 1289643 h 1289643"/>
                  <a:gd name="connsiteX7" fmla="*/ 0 w 343766"/>
                  <a:gd name="connsiteY7" fmla="*/ 1246672 h 1289643"/>
                  <a:gd name="connsiteX8" fmla="*/ 0 w 343766"/>
                  <a:gd name="connsiteY8" fmla="*/ 42971 h 1289643"/>
                  <a:gd name="connsiteX0" fmla="*/ 0 w 343766"/>
                  <a:gd name="connsiteY0" fmla="*/ 42971 h 1525914"/>
                  <a:gd name="connsiteX1" fmla="*/ 171883 w 343766"/>
                  <a:gd name="connsiteY1" fmla="*/ 85942 h 1525914"/>
                  <a:gd name="connsiteX2" fmla="*/ 343766 w 343766"/>
                  <a:gd name="connsiteY2" fmla="*/ 42971 h 1525914"/>
                  <a:gd name="connsiteX3" fmla="*/ 343766 w 343766"/>
                  <a:gd name="connsiteY3" fmla="*/ 1246672 h 1525914"/>
                  <a:gd name="connsiteX4" fmla="*/ 171883 w 343766"/>
                  <a:gd name="connsiteY4" fmla="*/ 1289643 h 1525914"/>
                  <a:gd name="connsiteX5" fmla="*/ 0 w 343766"/>
                  <a:gd name="connsiteY5" fmla="*/ 1246672 h 1525914"/>
                  <a:gd name="connsiteX6" fmla="*/ 0 w 343766"/>
                  <a:gd name="connsiteY6" fmla="*/ 42971 h 1525914"/>
                  <a:gd name="connsiteX0" fmla="*/ 0 w 343766"/>
                  <a:gd name="connsiteY0" fmla="*/ 42971 h 1525914"/>
                  <a:gd name="connsiteX1" fmla="*/ 171883 w 343766"/>
                  <a:gd name="connsiteY1" fmla="*/ 0 h 1525914"/>
                  <a:gd name="connsiteX2" fmla="*/ 343766 w 343766"/>
                  <a:gd name="connsiteY2" fmla="*/ 42971 h 1525914"/>
                  <a:gd name="connsiteX3" fmla="*/ 171883 w 343766"/>
                  <a:gd name="connsiteY3" fmla="*/ 85942 h 1525914"/>
                  <a:gd name="connsiteX4" fmla="*/ 0 w 343766"/>
                  <a:gd name="connsiteY4" fmla="*/ 42971 h 1525914"/>
                  <a:gd name="connsiteX0" fmla="*/ 343766 w 343766"/>
                  <a:gd name="connsiteY0" fmla="*/ 42971 h 1525914"/>
                  <a:gd name="connsiteX1" fmla="*/ 171883 w 343766"/>
                  <a:gd name="connsiteY1" fmla="*/ 85942 h 1525914"/>
                  <a:gd name="connsiteX2" fmla="*/ 0 w 343766"/>
                  <a:gd name="connsiteY2" fmla="*/ 42971 h 1525914"/>
                  <a:gd name="connsiteX3" fmla="*/ 171883 w 343766"/>
                  <a:gd name="connsiteY3" fmla="*/ 0 h 1525914"/>
                  <a:gd name="connsiteX4" fmla="*/ 343766 w 343766"/>
                  <a:gd name="connsiteY4" fmla="*/ 42971 h 1525914"/>
                  <a:gd name="connsiteX5" fmla="*/ 343766 w 343766"/>
                  <a:gd name="connsiteY5" fmla="*/ 1246672 h 1525914"/>
                  <a:gd name="connsiteX6" fmla="*/ 171883 w 343766"/>
                  <a:gd name="connsiteY6" fmla="*/ 1525914 h 1525914"/>
                  <a:gd name="connsiteX7" fmla="*/ 0 w 343766"/>
                  <a:gd name="connsiteY7" fmla="*/ 1246672 h 1525914"/>
                  <a:gd name="connsiteX8" fmla="*/ 0 w 343766"/>
                  <a:gd name="connsiteY8" fmla="*/ 42971 h 1525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766" h="1525914" stroke="0" extrusionOk="0">
                    <a:moveTo>
                      <a:pt x="0" y="42971"/>
                    </a:moveTo>
                    <a:cubicBezTo>
                      <a:pt x="0" y="66703"/>
                      <a:pt x="76955" y="85942"/>
                      <a:pt x="171883" y="85942"/>
                    </a:cubicBezTo>
                    <a:cubicBezTo>
                      <a:pt x="266811" y="85942"/>
                      <a:pt x="343766" y="66703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289643"/>
                      <a:pt x="171883" y="1289643"/>
                    </a:cubicBezTo>
                    <a:cubicBezTo>
                      <a:pt x="76955" y="1289643"/>
                      <a:pt x="0" y="1270404"/>
                      <a:pt x="0" y="1246672"/>
                    </a:cubicBezTo>
                    <a:lnTo>
                      <a:pt x="0" y="42971"/>
                    </a:lnTo>
                    <a:close/>
                  </a:path>
                  <a:path w="343766" h="1525914" fill="lighten" stroke="0" extrusionOk="0">
                    <a:moveTo>
                      <a:pt x="0" y="42971"/>
                    </a:move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lose/>
                  </a:path>
                  <a:path w="343766" h="1525914" fill="none" extrusionOk="0">
                    <a:moveTo>
                      <a:pt x="343766" y="42971"/>
                    </a:moveTo>
                    <a:cubicBezTo>
                      <a:pt x="343766" y="66703"/>
                      <a:pt x="266811" y="85942"/>
                      <a:pt x="171883" y="85942"/>
                    </a:cubicBezTo>
                    <a:cubicBezTo>
                      <a:pt x="76955" y="85942"/>
                      <a:pt x="0" y="66703"/>
                      <a:pt x="0" y="42971"/>
                    </a:cubicBezTo>
                    <a:cubicBezTo>
                      <a:pt x="0" y="19239"/>
                      <a:pt x="76955" y="0"/>
                      <a:pt x="171883" y="0"/>
                    </a:cubicBezTo>
                    <a:cubicBezTo>
                      <a:pt x="266811" y="0"/>
                      <a:pt x="343766" y="19239"/>
                      <a:pt x="343766" y="42971"/>
                    </a:cubicBezTo>
                    <a:lnTo>
                      <a:pt x="343766" y="1246672"/>
                    </a:lnTo>
                    <a:cubicBezTo>
                      <a:pt x="343766" y="1270404"/>
                      <a:pt x="266811" y="1525914"/>
                      <a:pt x="171883" y="1525914"/>
                    </a:cubicBezTo>
                    <a:cubicBezTo>
                      <a:pt x="76955" y="1525914"/>
                      <a:pt x="0" y="1270404"/>
                      <a:pt x="0" y="1246672"/>
                    </a:cubicBezTo>
                    <a:lnTo>
                      <a:pt x="0" y="42971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  <a:alpha val="4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36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54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141" y="3798281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409736">
                <a:off x="2062007" y="3700063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1680">
                <a:off x="1982890" y="3593982"/>
                <a:ext cx="139390" cy="13148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349568">
                <a:off x="2030228" y="3446095"/>
                <a:ext cx="139390" cy="131484"/>
              </a:xfrm>
              <a:prstGeom prst="rect">
                <a:avLst/>
              </a:prstGeom>
            </p:spPr>
          </p:pic>
          <p:sp>
            <p:nvSpPr>
              <p:cNvPr id="47" name="Oval 46"/>
              <p:cNvSpPr/>
              <p:nvPr/>
            </p:nvSpPr>
            <p:spPr>
              <a:xfrm>
                <a:off x="2096315" y="3400117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966762" y="3683228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113803" y="3796661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001114" y="3906150"/>
                <a:ext cx="83015" cy="83015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tint val="50000"/>
                      <a:satMod val="300000"/>
                      <a:alpha val="75000"/>
                    </a:schemeClr>
                  </a:gs>
                  <a:gs pos="35000">
                    <a:schemeClr val="accent3">
                      <a:tint val="37000"/>
                      <a:satMod val="300000"/>
                      <a:alpha val="75000"/>
                    </a:schemeClr>
                  </a:gs>
                  <a:gs pos="100000">
                    <a:schemeClr val="accent3">
                      <a:tint val="15000"/>
                      <a:satMod val="350000"/>
                      <a:alpha val="75000"/>
                    </a:schemeClr>
                  </a:gs>
                </a:gsLst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277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7866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6320" y="104379"/>
            <a:ext cx="2654300" cy="85725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Subcellular fractionation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47168" y="961629"/>
            <a:ext cx="438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Cox B, </a:t>
            </a:r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Emili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 A. Tissue subcellular fractionation and protein extraction for use in mass-spectrometry-based proteomics. </a:t>
            </a:r>
            <a:r>
              <a:rPr lang="en-US" sz="1200" i="1" dirty="0">
                <a:latin typeface="Avenir Medium" charset="0"/>
                <a:ea typeface="Avenir Medium" charset="0"/>
                <a:cs typeface="Avenir Medium" charset="0"/>
              </a:rPr>
              <a:t>Nature Protocols </a:t>
            </a:r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1:1872–1878 (2006).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37023" y="2218322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BCA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5658" y="2218322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94293" y="2214429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Elute</a:t>
            </a:r>
          </a:p>
        </p:txBody>
      </p:sp>
      <p:cxnSp>
        <p:nvCxnSpPr>
          <p:cNvPr id="18" name="Straight Arrow Connector 17"/>
          <p:cNvCxnSpPr>
            <a:stCxn id="9" idx="3"/>
            <a:endCxn id="12" idx="1"/>
          </p:cNvCxnSpPr>
          <p:nvPr/>
        </p:nvCxnSpPr>
        <p:spPr>
          <a:xfrm>
            <a:off x="5490857" y="2410657"/>
            <a:ext cx="224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13" idx="1"/>
          </p:cNvCxnSpPr>
          <p:nvPr/>
        </p:nvCxnSpPr>
        <p:spPr>
          <a:xfrm flipV="1">
            <a:off x="6569492" y="2406764"/>
            <a:ext cx="224801" cy="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78800" y="3206217"/>
            <a:ext cx="2727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venir Medium" charset="0"/>
                <a:ea typeface="Avenir Medium" charset="0"/>
                <a:cs typeface="Avenir Medium" charset="0"/>
              </a:rPr>
              <a:t>Microsome</a:t>
            </a:r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 extraction buffer:</a:t>
            </a:r>
          </a:p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RIPA with protease/phosphatase inhibitors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78800" y="2112021"/>
            <a:ext cx="6367200" cy="590135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872928" y="2214429"/>
            <a:ext cx="853834" cy="3846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Freeze</a:t>
            </a:r>
          </a:p>
        </p:txBody>
      </p:sp>
      <p:cxnSp>
        <p:nvCxnSpPr>
          <p:cNvPr id="15" name="Straight Arrow Connector 14"/>
          <p:cNvCxnSpPr>
            <a:stCxn id="13" idx="3"/>
            <a:endCxn id="14" idx="1"/>
          </p:cNvCxnSpPr>
          <p:nvPr/>
        </p:nvCxnSpPr>
        <p:spPr>
          <a:xfrm>
            <a:off x="7648127" y="2406764"/>
            <a:ext cx="2248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572451" y="2172855"/>
            <a:ext cx="853834" cy="4756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RIPA buffer extract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446604" y="2444524"/>
            <a:ext cx="2107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86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583"/>
            <a:ext cx="8229600" cy="857250"/>
          </a:xfrm>
        </p:spPr>
        <p:txBody>
          <a:bodyPr anchor="t">
            <a:normAutofit/>
          </a:bodyPr>
          <a:lstStyle/>
          <a:p>
            <a:r>
              <a:rPr lang="en-US" sz="3200" dirty="0"/>
              <a:t>Fractionation 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2065" y="2458091"/>
            <a:ext cx="6665354" cy="369332"/>
            <a:chOff x="332065" y="3353279"/>
            <a:chExt cx="6665354" cy="36933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59" r="1397" b="10725"/>
            <a:stretch/>
          </p:blipFill>
          <p:spPr>
            <a:xfrm>
              <a:off x="2199857" y="3355091"/>
              <a:ext cx="4784309" cy="339620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332065" y="3353279"/>
              <a:ext cx="6665354" cy="369332"/>
              <a:chOff x="332065" y="3353279"/>
              <a:chExt cx="6665354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32065" y="3353279"/>
                <a:ext cx="9621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COX IV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92003" y="3358402"/>
                <a:ext cx="4805416" cy="361807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38224" y="2007318"/>
            <a:ext cx="6659195" cy="431264"/>
            <a:chOff x="338224" y="2850956"/>
            <a:chExt cx="6659195" cy="43126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392"/>
            <a:stretch/>
          </p:blipFill>
          <p:spPr>
            <a:xfrm>
              <a:off x="2100102" y="2850956"/>
              <a:ext cx="4884064" cy="431264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92003" y="2894126"/>
              <a:ext cx="4805416" cy="361807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8224" y="2894126"/>
              <a:ext cx="1442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Medium" charset="0"/>
                  <a:ea typeface="Avenir Medium" charset="0"/>
                  <a:cs typeface="Avenir Medium" charset="0"/>
                </a:rPr>
                <a:t>Lamin</a:t>
              </a:r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 A/C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38224" y="2851924"/>
            <a:ext cx="6659193" cy="383325"/>
            <a:chOff x="338225" y="3837719"/>
            <a:chExt cx="6659193" cy="3833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93" r="1645" b="-2"/>
            <a:stretch/>
          </p:blipFill>
          <p:spPr>
            <a:xfrm rot="60000">
              <a:off x="2119967" y="3911168"/>
              <a:ext cx="4876905" cy="26829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192003" y="3859237"/>
              <a:ext cx="4805415" cy="361807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8225" y="3837719"/>
              <a:ext cx="1911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Medium" charset="0"/>
                  <a:ea typeface="Avenir Medium" charset="0"/>
                  <a:cs typeface="Avenir Medium" charset="0"/>
                </a:rPr>
                <a:t>Calreticulin</a:t>
              </a:r>
              <a:endParaRPr lang="en-US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8224" y="1214515"/>
            <a:ext cx="6659193" cy="415183"/>
            <a:chOff x="338225" y="1943399"/>
            <a:chExt cx="6659193" cy="4151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86" r="1307"/>
            <a:stretch/>
          </p:blipFill>
          <p:spPr>
            <a:xfrm>
              <a:off x="2192001" y="1951652"/>
              <a:ext cx="4805417" cy="34334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199860" y="1943399"/>
              <a:ext cx="4797558" cy="361807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225" y="1978571"/>
              <a:ext cx="1561827" cy="380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Na K ATPase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8224" y="1630270"/>
            <a:ext cx="6659193" cy="391734"/>
            <a:chOff x="338224" y="2431456"/>
            <a:chExt cx="6659193" cy="39173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60" t="21099" r="1095" b="17302"/>
            <a:stretch/>
          </p:blipFill>
          <p:spPr>
            <a:xfrm>
              <a:off x="2199857" y="2437224"/>
              <a:ext cx="4784309" cy="35326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38224" y="2453858"/>
              <a:ext cx="1711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Histone H3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199856" y="2431456"/>
              <a:ext cx="4797561" cy="361807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2989021" y="4344768"/>
            <a:ext cx="1222361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89021" y="4344768"/>
            <a:ext cx="122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lacZ</a:t>
            </a:r>
            <a:endParaRPr lang="en-US" sz="1200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064462" y="4344768"/>
            <a:ext cx="932182" cy="8763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17557" y="4344768"/>
            <a:ext cx="1425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Nrf1-HA</a:t>
            </a:r>
          </a:p>
          <a:p>
            <a:pPr algn="ctr"/>
            <a:r>
              <a:rPr lang="en-US" sz="1200" dirty="0" err="1">
                <a:latin typeface="Avenir Medium" charset="0"/>
                <a:ea typeface="Avenir Medium" charset="0"/>
                <a:cs typeface="Avenir Medium" charset="0"/>
              </a:rPr>
              <a:t>Bortezomib</a:t>
            </a:r>
            <a:endParaRPr lang="en-US" sz="1200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35701" y="4344768"/>
            <a:ext cx="119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Nrf1-HA</a:t>
            </a:r>
          </a:p>
          <a:p>
            <a:pPr algn="ctr"/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Chow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5256449" y="4349684"/>
            <a:ext cx="692260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65260" y="4344768"/>
            <a:ext cx="127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Nrf1-HA</a:t>
            </a:r>
          </a:p>
          <a:p>
            <a:pPr algn="ctr"/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Cholesterol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282411" y="4344768"/>
            <a:ext cx="898216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22912" y="4344768"/>
            <a:ext cx="3867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venir Medium" charset="0"/>
                <a:ea typeface="Avenir Medium" charset="0"/>
                <a:cs typeface="Avenir Medium" charset="0"/>
              </a:rPr>
              <a:t>KO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368895" y="4344768"/>
            <a:ext cx="689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venir Medium" charset="0"/>
                <a:ea typeface="Avenir Medium" charset="0"/>
                <a:cs typeface="Avenir Medium" charset="0"/>
              </a:rPr>
              <a:t>293 </a:t>
            </a:r>
            <a:r>
              <a:rPr lang="en-US" sz="800" dirty="0" err="1">
                <a:latin typeface="Avenir Medium" charset="0"/>
                <a:ea typeface="Avenir Medium" charset="0"/>
                <a:cs typeface="Avenir Medium" charset="0"/>
              </a:rPr>
              <a:t>Epoxo</a:t>
            </a:r>
            <a:endParaRPr lang="en-US" sz="800" dirty="0">
              <a:latin typeface="Avenir Medium" charset="0"/>
              <a:ea typeface="Avenir Medium" charset="0"/>
              <a:cs typeface="Avenir Medium" charset="0"/>
            </a:endParaRPr>
          </a:p>
          <a:p>
            <a:pPr algn="ctr"/>
            <a:r>
              <a:rPr lang="en-US" sz="800" dirty="0">
                <a:latin typeface="Avenir Medium" charset="0"/>
                <a:ea typeface="Avenir Medium" charset="0"/>
                <a:cs typeface="Avenir Medium" charset="0"/>
              </a:rPr>
              <a:t>M | N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2509675" y="4344768"/>
            <a:ext cx="407697" cy="1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2980928" y="4767263"/>
            <a:ext cx="4015716" cy="307777"/>
            <a:chOff x="2980928" y="4859176"/>
            <a:chExt cx="4015716" cy="307777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2980928" y="4867988"/>
              <a:ext cx="4015716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3835461" y="4859176"/>
              <a:ext cx="2306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Microsomal input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38224" y="3341471"/>
            <a:ext cx="6659195" cy="852940"/>
            <a:chOff x="338224" y="3652999"/>
            <a:chExt cx="6659195" cy="85294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4" t="34989" r="5462" b="42372"/>
            <a:stretch/>
          </p:blipFill>
          <p:spPr>
            <a:xfrm>
              <a:off x="2199861" y="3660197"/>
              <a:ext cx="4797557" cy="839116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989" r="94611" b="42372"/>
            <a:stretch/>
          </p:blipFill>
          <p:spPr>
            <a:xfrm>
              <a:off x="1864817" y="3666823"/>
              <a:ext cx="307309" cy="839116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2185281" y="3652999"/>
              <a:ext cx="4812138" cy="852940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8224" y="3927440"/>
              <a:ext cx="1911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Medium" charset="0"/>
                  <a:ea typeface="Avenir Medium" charset="0"/>
                  <a:cs typeface="Avenir Medium" charset="0"/>
                </a:rPr>
                <a:t>Ponceau</a:t>
              </a:r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 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8224" y="770144"/>
            <a:ext cx="6659194" cy="389937"/>
            <a:chOff x="338224" y="770144"/>
            <a:chExt cx="6659194" cy="38993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67" r="882"/>
            <a:stretch/>
          </p:blipFill>
          <p:spPr>
            <a:xfrm>
              <a:off x="2199860" y="770144"/>
              <a:ext cx="4784305" cy="3636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8224" y="770144"/>
              <a:ext cx="1728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Nrf1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76" t="-12977" b="5544"/>
            <a:stretch/>
          </p:blipFill>
          <p:spPr>
            <a:xfrm>
              <a:off x="2962966" y="805231"/>
              <a:ext cx="4021199" cy="336855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2982581" y="770144"/>
              <a:ext cx="0" cy="3899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199859" y="772026"/>
              <a:ext cx="4797559" cy="388055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054144" y="4767263"/>
            <a:ext cx="982742" cy="307777"/>
            <a:chOff x="4791108" y="4859176"/>
            <a:chExt cx="2306650" cy="307777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027697" y="4867988"/>
              <a:ext cx="1833475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791108" y="4859176"/>
              <a:ext cx="2306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Controls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2192341" y="4343892"/>
            <a:ext cx="247904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Complement C1q A, B, and C were increased in abundance in cholesterol-fed mice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2320" y="1707726"/>
            <a:ext cx="202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Colored points: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Each point is a protein 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red if p&lt;0.05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orange if [log2FC]&gt;1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green if both</a:t>
            </a:r>
          </a:p>
          <a:p>
            <a:endParaRPr lang="en-US" sz="1200" dirty="0">
              <a:latin typeface="Avenir Medium" charset="0"/>
              <a:ea typeface="Avenir Medium" charset="0"/>
              <a:cs typeface="Avenir Medium" charset="0"/>
            </a:endParaRP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Plot generated in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1263921"/>
            <a:ext cx="51206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Complement C1q A Western blots do not match mass spec results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61499" y="2324313"/>
            <a:ext cx="6423007" cy="650992"/>
            <a:chOff x="643282" y="2725365"/>
            <a:chExt cx="6423007" cy="650992"/>
          </a:xfrm>
        </p:grpSpPr>
        <p:sp>
          <p:nvSpPr>
            <p:cNvPr id="4" name="TextBox 3"/>
            <p:cNvSpPr txBox="1"/>
            <p:nvPr/>
          </p:nvSpPr>
          <p:spPr>
            <a:xfrm>
              <a:off x="643282" y="2730026"/>
              <a:ext cx="17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Avenir Medium" charset="0"/>
                  <a:ea typeface="Avenir Medium" charset="0"/>
                  <a:cs typeface="Avenir Medium" charset="0"/>
                </a:rPr>
                <a:t>Input</a:t>
              </a:r>
            </a:p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IB: C1q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16" r="5847"/>
            <a:stretch/>
          </p:blipFill>
          <p:spPr>
            <a:xfrm>
              <a:off x="2805713" y="2728186"/>
              <a:ext cx="4260576" cy="5337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805712" y="2725365"/>
              <a:ext cx="4260575" cy="536587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23846" y="4291814"/>
            <a:ext cx="4883374" cy="531983"/>
            <a:chOff x="2313483" y="4344768"/>
            <a:chExt cx="4883374" cy="53198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980929" y="4344768"/>
              <a:ext cx="1222361" cy="0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980928" y="4344768"/>
              <a:ext cx="12223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Avenir Medium" charset="0"/>
                  <a:ea typeface="Avenir Medium" charset="0"/>
                  <a:cs typeface="Avenir Medium" charset="0"/>
                </a:rPr>
                <a:t>lacZ</a:t>
              </a:r>
              <a:endParaRPr lang="en-US" sz="1400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880874" y="4344768"/>
              <a:ext cx="932182" cy="8763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865" y="4353531"/>
              <a:ext cx="142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Nrf1-HA</a:t>
              </a:r>
            </a:p>
            <a:p>
              <a:pPr algn="ctr"/>
              <a:r>
                <a:rPr lang="en-US" sz="1400" dirty="0" err="1">
                  <a:latin typeface="Avenir Medium" charset="0"/>
                  <a:ea typeface="Avenir Medium" charset="0"/>
                  <a:cs typeface="Avenir Medium" charset="0"/>
                </a:rPr>
                <a:t>Bortezomib</a:t>
              </a:r>
              <a:endParaRPr lang="en-US" sz="1400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70965" y="4344768"/>
              <a:ext cx="1191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Nrf1-HA</a:t>
              </a:r>
            </a:p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Chow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116299" y="4344768"/>
              <a:ext cx="710571" cy="4916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834264" y="4353531"/>
              <a:ext cx="1274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Nrf1-HA</a:t>
              </a:r>
            </a:p>
            <a:p>
              <a:pPr algn="ctr"/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Cholesterol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305181" y="4344768"/>
              <a:ext cx="760663" cy="5425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313483" y="4344768"/>
              <a:ext cx="9524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Purified C1q A</a:t>
              </a:r>
            </a:p>
          </p:txBody>
        </p:sp>
        <p:cxnSp>
          <p:nvCxnSpPr>
            <p:cNvPr id="18" name="Straight Connector 17"/>
            <p:cNvCxnSpPr>
              <a:stCxn id="16" idx="0"/>
            </p:cNvCxnSpPr>
            <p:nvPr/>
          </p:nvCxnSpPr>
          <p:spPr>
            <a:xfrm>
              <a:off x="2789731" y="4344768"/>
              <a:ext cx="129290" cy="1"/>
            </a:xfrm>
            <a:prstGeom prst="line">
              <a:avLst/>
            </a:prstGeom>
            <a:ln w="508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57200" y="1625161"/>
            <a:ext cx="6665909" cy="646331"/>
            <a:chOff x="457200" y="1625161"/>
            <a:chExt cx="6665909" cy="646331"/>
          </a:xfrm>
        </p:grpSpPr>
        <p:sp>
          <p:nvSpPr>
            <p:cNvPr id="20" name="TextBox 19"/>
            <p:cNvSpPr txBox="1"/>
            <p:nvPr/>
          </p:nvSpPr>
          <p:spPr>
            <a:xfrm>
              <a:off x="457200" y="1625161"/>
              <a:ext cx="17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IP: HA</a:t>
              </a:r>
            </a:p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IB: C1q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028"/>
            <a:stretch/>
          </p:blipFill>
          <p:spPr>
            <a:xfrm>
              <a:off x="2623931" y="1673320"/>
              <a:ext cx="4499178" cy="545351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623930" y="1673320"/>
              <a:ext cx="4260575" cy="536587"/>
            </a:xfrm>
            <a:prstGeom prst="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7200" y="2974858"/>
            <a:ext cx="6427306" cy="1202996"/>
            <a:chOff x="457200" y="2974858"/>
            <a:chExt cx="6427306" cy="120299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4" t="45018" r="5286" b="22176"/>
            <a:stretch/>
          </p:blipFill>
          <p:spPr>
            <a:xfrm>
              <a:off x="2623929" y="2974859"/>
              <a:ext cx="4260576" cy="1202995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57200" y="2974860"/>
              <a:ext cx="6427306" cy="1202994"/>
              <a:chOff x="643282" y="2725364"/>
              <a:chExt cx="6427306" cy="120299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643282" y="2730026"/>
                <a:ext cx="17280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Input</a:t>
                </a:r>
              </a:p>
              <a:p>
                <a:r>
                  <a:rPr lang="en-US" dirty="0" err="1">
                    <a:latin typeface="Avenir Medium" charset="0"/>
                    <a:ea typeface="Avenir Medium" charset="0"/>
                    <a:cs typeface="Avenir Medium" charset="0"/>
                  </a:rPr>
                  <a:t>Ponceau</a:t>
                </a:r>
                <a:r>
                  <a:rPr lang="en-US" dirty="0">
                    <a:latin typeface="Avenir Medium" charset="0"/>
                    <a:ea typeface="Avenir Medium" charset="0"/>
                    <a:cs typeface="Avenir Medium" charset="0"/>
                  </a:rPr>
                  <a:t> S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14310" y="2725364"/>
                <a:ext cx="4256278" cy="1202994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" t="45018" r="94268" b="22176"/>
            <a:stretch/>
          </p:blipFill>
          <p:spPr>
            <a:xfrm>
              <a:off x="2378275" y="2974858"/>
              <a:ext cx="241095" cy="120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72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Bortezomib</a:t>
            </a:r>
            <a:r>
              <a:rPr lang="en-US" sz="2800" dirty="0"/>
              <a:t> altered the proteome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2320" y="1707726"/>
            <a:ext cx="202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Colored points: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Each point is a protein 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red if p&lt;0.05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orange if [log2FC]&gt;1</a:t>
            </a: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green if both</a:t>
            </a:r>
          </a:p>
          <a:p>
            <a:endParaRPr lang="en-US" sz="1200" dirty="0">
              <a:latin typeface="Avenir Medium" charset="0"/>
              <a:ea typeface="Avenir Medium" charset="0"/>
              <a:cs typeface="Avenir Medium" charset="0"/>
            </a:endParaRPr>
          </a:p>
          <a:p>
            <a:r>
              <a:rPr lang="en-US" sz="1200" dirty="0">
                <a:latin typeface="Avenir Medium" charset="0"/>
                <a:ea typeface="Avenir Medium" charset="0"/>
                <a:cs typeface="Avenir Medium" charset="0"/>
              </a:rPr>
              <a:t>Plot generated in 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263921"/>
            <a:ext cx="512064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2045" y="2738663"/>
            <a:ext cx="4957001" cy="2404837"/>
            <a:chOff x="697232" y="1493197"/>
            <a:chExt cx="4957001" cy="2404837"/>
          </a:xfrm>
        </p:grpSpPr>
        <p:sp>
          <p:nvSpPr>
            <p:cNvPr id="2" name="TextBox 1"/>
            <p:cNvSpPr txBox="1"/>
            <p:nvPr/>
          </p:nvSpPr>
          <p:spPr>
            <a:xfrm>
              <a:off x="697232" y="1493197"/>
              <a:ext cx="49149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Samples did not cluster by treatment group</a:t>
              </a:r>
            </a:p>
            <a:p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</a:rPr>
                <a:t>Values: log2(FC/mix). Proteins sorted by log2(FC HA </a:t>
              </a:r>
              <a:r>
                <a:rPr lang="en-US" sz="1000" dirty="0" err="1">
                  <a:latin typeface="Avenir Medium" charset="0"/>
                  <a:ea typeface="Avenir Medium" charset="0"/>
                  <a:cs typeface="Avenir Medium" charset="0"/>
                </a:rPr>
                <a:t>chol</a:t>
              </a:r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</a:rPr>
                <a:t>/HA chow), low to high left to right. Clustered by one minus Pearson correlation. Plotted in </a:t>
              </a:r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  <a:hlinkClick r:id="rId2"/>
                </a:rPr>
                <a:t>Morpheus</a:t>
              </a:r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</a:rPr>
                <a:t>.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3" t="3626"/>
            <a:stretch/>
          </p:blipFill>
          <p:spPr>
            <a:xfrm rot="5400000">
              <a:off x="2369716" y="613517"/>
              <a:ext cx="1612034" cy="4957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163"/>
            <a:stretch/>
          </p:blipFill>
          <p:spPr>
            <a:xfrm>
              <a:off x="3175733" y="2122940"/>
              <a:ext cx="1683113" cy="19735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074470" y="989892"/>
            <a:ext cx="3840480" cy="2743200"/>
            <a:chOff x="5074470" y="989892"/>
            <a:chExt cx="3840480" cy="2743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470" y="989892"/>
              <a:ext cx="3840480" cy="2743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34595" y="1483629"/>
              <a:ext cx="26439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Proteome not different with or without HA tag</a:t>
              </a: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Limitations of experiment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02890" y="3621850"/>
            <a:ext cx="37120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Nrf1 was not detected by mass spec. </a:t>
            </a:r>
          </a:p>
          <a:p>
            <a:r>
              <a:rPr lang="en-US" sz="1000" dirty="0">
                <a:latin typeface="Avenir Medium" charset="0"/>
                <a:ea typeface="Avenir Medium" charset="0"/>
                <a:cs typeface="Avenir Medium" charset="0"/>
              </a:rPr>
              <a:t>Trypsin may not effectively digest Nrf1. I have used chymotrypsin previously with better results.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6607" y="876781"/>
            <a:ext cx="3932745" cy="2062103"/>
            <a:chOff x="216607" y="876781"/>
            <a:chExt cx="3932745" cy="2062103"/>
          </a:xfrm>
        </p:grpSpPr>
        <p:sp>
          <p:nvSpPr>
            <p:cNvPr id="5" name="TextBox 4"/>
            <p:cNvSpPr txBox="1"/>
            <p:nvPr/>
          </p:nvSpPr>
          <p:spPr>
            <a:xfrm>
              <a:off x="1722151" y="876781"/>
              <a:ext cx="242720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venir Medium" charset="0"/>
                  <a:ea typeface="Avenir Medium" charset="0"/>
                  <a:cs typeface="Avenir Medium" charset="0"/>
                </a:rPr>
                <a:t>Low and inconsistent protein pulldown</a:t>
              </a:r>
            </a:p>
            <a:p>
              <a:r>
                <a:rPr lang="en-US" sz="1400" dirty="0">
                  <a:latin typeface="Avenir Medium" charset="0"/>
                  <a:ea typeface="Avenir Medium" charset="0"/>
                  <a:cs typeface="Avenir Medium" charset="0"/>
                </a:rPr>
                <a:t>Reliance on gels requires elution from beads and high [protein]</a:t>
              </a:r>
            </a:p>
            <a:p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</a:rPr>
                <a:t>Silver stained gel shown at left. For mass spec, separate gels were run and stained with </a:t>
              </a:r>
              <a:r>
                <a:rPr lang="en-US" sz="1000" dirty="0" err="1">
                  <a:latin typeface="Avenir Medium" charset="0"/>
                  <a:ea typeface="Avenir Medium" charset="0"/>
                  <a:cs typeface="Avenir Medium" charset="0"/>
                </a:rPr>
                <a:t>Coomassie</a:t>
              </a:r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</a:rPr>
                <a:t> blue.</a:t>
              </a:r>
            </a:p>
            <a:p>
              <a:r>
                <a:rPr lang="en-US" sz="1000" dirty="0">
                  <a:latin typeface="Avenir Medium" charset="0"/>
                  <a:ea typeface="Avenir Medium" charset="0"/>
                  <a:cs typeface="Avenir Medium" charset="0"/>
                </a:rPr>
                <a:t>Nrf1: ~100-120 </a:t>
              </a:r>
              <a:r>
                <a:rPr lang="en-US" sz="1000" dirty="0" err="1">
                  <a:latin typeface="Avenir Medium" charset="0"/>
                  <a:ea typeface="Avenir Medium" charset="0"/>
                  <a:cs typeface="Avenir Medium" charset="0"/>
                </a:rPr>
                <a:t>kDa</a:t>
              </a:r>
              <a:endParaRPr lang="en-US" sz="1000" dirty="0">
                <a:latin typeface="Avenir Medium" charset="0"/>
                <a:ea typeface="Avenir Medium" charset="0"/>
                <a:cs typeface="Avenir Medium" charset="0"/>
              </a:endParaRPr>
            </a:p>
            <a:p>
              <a:endParaRPr lang="en-US" sz="1000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216607" y="904327"/>
              <a:ext cx="1575490" cy="1898823"/>
              <a:chOff x="17661" y="0"/>
              <a:chExt cx="3982720" cy="4800079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240" t="10865" r="26430" b="9806"/>
              <a:stretch/>
            </p:blipFill>
            <p:spPr>
              <a:xfrm>
                <a:off x="17661" y="0"/>
                <a:ext cx="3982720" cy="4080271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714749" y="4080271"/>
                <a:ext cx="3285632" cy="719808"/>
                <a:chOff x="714749" y="4080271"/>
                <a:chExt cx="3285632" cy="719808"/>
              </a:xfrm>
            </p:grpSpPr>
            <p:cxnSp>
              <p:nvCxnSpPr>
                <p:cNvPr id="16" name="Straight Connector 15"/>
                <p:cNvCxnSpPr/>
                <p:nvPr/>
              </p:nvCxnSpPr>
              <p:spPr>
                <a:xfrm>
                  <a:off x="714749" y="4094324"/>
                  <a:ext cx="1222360" cy="0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14749" y="4080271"/>
                  <a:ext cx="1222360" cy="466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 err="1">
                      <a:latin typeface="Avenir Medium" charset="0"/>
                      <a:ea typeface="Avenir Medium" charset="0"/>
                      <a:cs typeface="Avenir Medium" charset="0"/>
                    </a:rPr>
                    <a:t>lacZ</a:t>
                  </a:r>
                  <a:endParaRPr lang="en-US" sz="6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865657" y="4099847"/>
                  <a:ext cx="1527147" cy="7002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>
                      <a:latin typeface="Avenir Medium" charset="0"/>
                      <a:ea typeface="Avenir Medium" charset="0"/>
                      <a:cs typeface="Avenir Medium" charset="0"/>
                    </a:rPr>
                    <a:t>Nrf1-HA</a:t>
                  </a:r>
                </a:p>
                <a:p>
                  <a:r>
                    <a:rPr lang="en-US" sz="600" dirty="0">
                      <a:latin typeface="Avenir Medium" charset="0"/>
                      <a:ea typeface="Avenir Medium" charset="0"/>
                      <a:cs typeface="Avenir Medium" charset="0"/>
                    </a:rPr>
                    <a:t>Chow</a:t>
                  </a: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039002" y="4106154"/>
                  <a:ext cx="1830179" cy="8625"/>
                </a:xfrm>
                <a:prstGeom prst="line">
                  <a:avLst/>
                </a:prstGeom>
                <a:ln w="12700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2442403" y="4333258"/>
                  <a:ext cx="1008141" cy="466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 err="1">
                      <a:latin typeface="Avenir Medium" charset="0"/>
                      <a:ea typeface="Avenir Medium" charset="0"/>
                      <a:cs typeface="Avenir Medium" charset="0"/>
                    </a:rPr>
                    <a:t>Chol</a:t>
                  </a:r>
                  <a:endParaRPr lang="en-US" sz="6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152257" y="4333258"/>
                  <a:ext cx="848124" cy="4668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 err="1">
                      <a:latin typeface="Avenir Medium" charset="0"/>
                      <a:ea typeface="Avenir Medium" charset="0"/>
                      <a:cs typeface="Avenir Medium" charset="0"/>
                    </a:rPr>
                    <a:t>Bort</a:t>
                  </a:r>
                  <a:endParaRPr lang="en-US" sz="600" dirty="0">
                    <a:latin typeface="Avenir Medium" charset="0"/>
                    <a:ea typeface="Avenir Medium" charset="0"/>
                    <a:cs typeface="Avenir Medium" charset="0"/>
                  </a:endParaRPr>
                </a:p>
              </p:txBody>
            </p:sp>
          </p:grpSp>
        </p:grpSp>
      </p:grpSp>
      <p:sp>
        <p:nvSpPr>
          <p:cNvPr id="23" name="TextBox 22"/>
          <p:cNvSpPr txBox="1"/>
          <p:nvPr/>
        </p:nvSpPr>
        <p:spPr>
          <a:xfrm>
            <a:off x="5202890" y="4333347"/>
            <a:ext cx="2568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Turnaround time: &gt;2 months</a:t>
            </a:r>
          </a:p>
          <a:p>
            <a:r>
              <a:rPr lang="en-US" sz="1400" dirty="0">
                <a:latin typeface="Avenir Medium" charset="0"/>
                <a:ea typeface="Avenir Medium" charset="0"/>
                <a:cs typeface="Avenir Medium" charset="0"/>
              </a:rPr>
              <a:t>Cost: $2800 (two 9-plexes)</a:t>
            </a:r>
          </a:p>
        </p:txBody>
      </p:sp>
    </p:spTree>
    <p:extLst>
      <p:ext uri="{BB962C8B-B14F-4D97-AF65-F5344CB8AC3E}">
        <p14:creationId xmlns:p14="http://schemas.microsoft.com/office/powerpoint/2010/main" val="10559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theme/theme1.xml><?xml version="1.0" encoding="utf-8"?>
<a:theme xmlns:a="http://schemas.openxmlformats.org/drawingml/2006/main" name="Hotamisligil 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mtClean="0">
            <a:latin typeface="Avenir Medium" charset="0"/>
            <a:ea typeface="Avenir Medium" charset="0"/>
            <a:cs typeface="Avenir Medium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otamisligil lab" id="{986572CA-CDE0-2942-8F21-73DF463AF77F}" vid="{EDB88F2F-926C-9148-8C88-9B8EF49374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</TotalTime>
  <Words>1393</Words>
  <Application>Microsoft Macintosh PowerPoint</Application>
  <PresentationFormat>On-screen Show (16:9)</PresentationFormat>
  <Paragraphs>313</Paragraphs>
  <Slides>18</Slides>
  <Notes>14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Light</vt:lpstr>
      <vt:lpstr>Avenir Medium</vt:lpstr>
      <vt:lpstr>Calibri</vt:lpstr>
      <vt:lpstr>WhitneyHTF-SemiBold</vt:lpstr>
      <vt:lpstr>Hotamisligil lab</vt:lpstr>
      <vt:lpstr>Nrf1 proteomics</vt:lpstr>
      <vt:lpstr>Hypothesis</vt:lpstr>
      <vt:lpstr>Nrf1 proteomics experimental design</vt:lpstr>
      <vt:lpstr>Subcellular fractionation</vt:lpstr>
      <vt:lpstr>Fractionation results</vt:lpstr>
      <vt:lpstr>Complement C1q A, B, and C were increased in abundance in cholesterol-fed mice</vt:lpstr>
      <vt:lpstr>Complement C1q A Western blots do not match mass spec results</vt:lpstr>
      <vt:lpstr>Bortezomib altered the proteome</vt:lpstr>
      <vt:lpstr>Limitations of experiment</vt:lpstr>
      <vt:lpstr>Subcellular fractionation</vt:lpstr>
      <vt:lpstr>Nrf1 proteomics future experiment</vt:lpstr>
      <vt:lpstr>Nrf1 interacting proteins were identified by mass spec</vt:lpstr>
      <vt:lpstr>OGT and HCFC1 interact with Nrf1 in the nucleus</vt:lpstr>
      <vt:lpstr>TCMP Experimental workflow</vt:lpstr>
      <vt:lpstr>Tandem Mass Tags for Multiplexed Proteomics</vt:lpstr>
      <vt:lpstr>Mouse liver proteomics pilot experiment 1</vt:lpstr>
      <vt:lpstr>Mouse liver proteomics pilot experiment 2</vt:lpstr>
      <vt:lpstr>Pilot+full experiment on same slide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Nrf1 proteomics</dc:title>
  <dc:creator>Smith, Brendon</dc:creator>
  <cp:lastModifiedBy>Brendon Smith</cp:lastModifiedBy>
  <cp:revision>109</cp:revision>
  <dcterms:created xsi:type="dcterms:W3CDTF">2016-11-02T18:27:44Z</dcterms:created>
  <dcterms:modified xsi:type="dcterms:W3CDTF">2018-04-13T18:24:03Z</dcterms:modified>
</cp:coreProperties>
</file>